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/>
    <p:restoredTop sz="94694"/>
  </p:normalViewPr>
  <p:slideViewPr>
    <p:cSldViewPr snapToGrid="0">
      <p:cViewPr varScale="1">
        <p:scale>
          <a:sx n="92" d="100"/>
          <a:sy n="92" d="100"/>
        </p:scale>
        <p:origin x="405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le Goareguer" userId="13a2191b-4ff6-4795-bb4d-ee5685d108cf" providerId="ADAL" clId="{BACDE774-F6EB-428F-B973-F1C92E6AC2A9}"/>
    <pc:docChg chg="delSld">
      <pc:chgData name="Axelle Goareguer" userId="13a2191b-4ff6-4795-bb4d-ee5685d108cf" providerId="ADAL" clId="{BACDE774-F6EB-428F-B973-F1C92E6AC2A9}" dt="2024-04-12T15:12:19.846" v="0" actId="47"/>
      <pc:docMkLst>
        <pc:docMk/>
      </pc:docMkLst>
      <pc:sldChg chg="del">
        <pc:chgData name="Axelle Goareguer" userId="13a2191b-4ff6-4795-bb4d-ee5685d108cf" providerId="ADAL" clId="{BACDE774-F6EB-428F-B973-F1C92E6AC2A9}" dt="2024-04-12T15:12:19.846" v="0" actId="47"/>
        <pc:sldMkLst>
          <pc:docMk/>
          <pc:sldMk cId="232777119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1E6CC-95B0-D76E-3E72-D1CFE6BAD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D292B5-4106-091D-F503-A9171198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2D5ED-F80E-5EC7-9CB8-1617D698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44DC1-BFBA-C0E3-29EF-59AC5B65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E12D2A-3379-9045-BD98-7CF54E6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5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A44F8-F6A9-00A0-AD07-B4C22409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0369D4-5E68-B6E8-6360-17EE56655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DB781-36A5-0D44-3323-6F50A647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42273F-5486-FE2A-53CC-1797F55F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47AB0-CB3B-81C1-B680-D97D2EBF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5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543827-7233-CDB9-D868-573DC2040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7EA506-2189-0E4E-FEED-5CABEFF71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EF7B31-A238-8D21-B71C-72902453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E35944-E0B2-256F-7A5E-E86E6E7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4B379-1DFE-842B-F6E7-E4C2CDE4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51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00EB6-AB49-E71B-F1C0-652916D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3207D-A494-05A1-F660-069FA5DD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0F731F-B8CA-BAA9-1A92-AE86CF4A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A9B8F-6759-6A1B-246D-82B91665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BCF0E5-1ED8-7ABC-BF48-8E463DAD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6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88B74-9964-B45D-A5FC-969004AF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35FE9F-6438-A861-E4D3-B060E17F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7DF2E9-0CF8-EC41-B512-B4182356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5271A-404C-EE58-51C3-19CEB450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C5A643-3286-CF19-2B51-1333B978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3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104E7-A9D5-98A4-09A3-E606000D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12487-30F0-28B1-C63A-BFBA2B601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B0FB87-F7A8-9293-8D0B-95C6349E0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E013AC-3229-BD3D-854C-73A8CFF3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D9D813-6144-EF42-5B97-7957BF5C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EF853E-C998-AF11-ECED-8D91E55A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4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1F1FA-126B-BED2-93C0-21595B08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C24A5F-E86D-B20B-F6A9-E8FEF7BF3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0F6289-30F0-1AFC-DB82-B00A981D3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48C29B-EDEE-AADC-6522-0068F2350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50A26E-1CE5-F9C3-5E2B-4AF9E58C9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B57CC3-2763-D540-9236-8D0AC033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3825B-9BE2-7330-2836-819BBA7A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C139E2-C7C8-CE91-AE43-B5C5B277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3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14CB8-015F-61F5-0C1E-21A058B5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36628E-05D3-7F06-0C92-0055BA91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5E8E8E-BBDC-DC6F-8981-989BAE55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4E5AB1-BDC7-5999-E7F5-9B4AE321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2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A1653B-4EC3-EB27-5720-4AC91446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F4B747-C350-1C43-5EC0-B474F04D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09671A-CBBA-0151-D6E2-ED2092C5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90C73-15FD-25E1-B65E-30BFEE46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3AE4D2-7570-09F6-F54D-EF3958AB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D64E59-4243-1247-27CE-E889FBE04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2F1023-A566-92DF-52DE-31981BD1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FEFFC-B147-FD9F-7C30-AABBA702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2B2513-C4DD-4880-79E6-D8CCB7B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DFC19-0170-7389-5AFF-1DEAC8DE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01291D-2FB6-E19D-14D3-D02169C63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1BE653-2F13-68B7-B726-54E582652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95BAEA-4D11-B52E-0348-9CBD6BBB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FDC010-1922-FBB1-7A9C-78CF70CF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37A01A-3E7E-1CD1-0499-DAC3E09E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21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DA07FB-2B1E-87E0-7D4A-D9F85DAF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B425C6-9177-8B33-5A61-7F9674A0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B591AB-EED6-E3AA-B9EB-FA03BFEF5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4DCB10-E400-C24E-8C23-822F60347D1D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94D18E-E639-831D-4C20-011F835DA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1F5E5-A95E-D895-D18C-C5DAD6922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EC657-EFFC-1148-A78E-FCA89BBA2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7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F31FB-6850-6A34-A8A5-650246D7A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C583A4-9F62-0771-F94A-612257C02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Bleu électrique, graphisme&#10;&#10;Description générée automatiquement">
            <a:extLst>
              <a:ext uri="{FF2B5EF4-FFF2-40B4-BE49-F238E27FC236}">
                <a16:creationId xmlns:a16="http://schemas.microsoft.com/office/drawing/2014/main" id="{CDD69EB5-27AE-0795-1255-52240CB53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38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532444-F2B1-F93F-C7BC-0B60D2D8AF24}"/>
              </a:ext>
            </a:extLst>
          </p:cNvPr>
          <p:cNvSpPr txBox="1">
            <a:spLocks/>
          </p:cNvSpPr>
          <p:nvPr/>
        </p:nvSpPr>
        <p:spPr>
          <a:xfrm>
            <a:off x="1279743" y="1529894"/>
            <a:ext cx="7038608" cy="4890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026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US" sz="3600" b="1" i="1" u="none" kern="1200" spc="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defTabSz="742642">
              <a:lnSpc>
                <a:spcPts val="3088"/>
              </a:lnSpc>
              <a:defRPr/>
            </a:pPr>
            <a:r>
              <a:rPr lang="en-US" sz="3467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Title &gt;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DF8665-1E1D-04C4-6479-31DD8C7C8E99}"/>
              </a:ext>
            </a:extLst>
          </p:cNvPr>
          <p:cNvSpPr txBox="1">
            <a:spLocks/>
          </p:cNvSpPr>
          <p:nvPr/>
        </p:nvSpPr>
        <p:spPr>
          <a:xfrm>
            <a:off x="1279743" y="2082139"/>
            <a:ext cx="7038607" cy="576819"/>
          </a:xfrm>
          <a:prstGeom prst="rect">
            <a:avLst/>
          </a:prstGeom>
        </p:spPr>
        <p:txBody>
          <a:bodyPr>
            <a:norm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defTabSz="742642">
              <a:defRPr/>
            </a:pPr>
            <a:r>
              <a:rPr lang="en-US" sz="1517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Sub-title 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20F9C81-713E-0251-39CC-8DD3076D8939}"/>
              </a:ext>
            </a:extLst>
          </p:cNvPr>
          <p:cNvSpPr txBox="1">
            <a:spLocks/>
          </p:cNvSpPr>
          <p:nvPr/>
        </p:nvSpPr>
        <p:spPr>
          <a:xfrm>
            <a:off x="3457539" y="3931794"/>
            <a:ext cx="7747929" cy="534497"/>
          </a:xfrm>
          <a:prstGeom prst="rect">
            <a:avLst/>
          </a:prstGeom>
        </p:spPr>
        <p:txBody>
          <a:bodyPr/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rgbClr val="595959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274320" indent="0" algn="l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48640" indent="0" algn="l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rgbClr val="857E79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3569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3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7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10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r" defTabSz="742642">
              <a:defRPr/>
            </a:pPr>
            <a:r>
              <a:rPr lang="en-US" sz="1400" b="1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Presenter &gt;</a:t>
            </a:r>
            <a:br>
              <a:rPr lang="en-US" sz="1400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Title of presenter 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F6F32E-A435-A183-6D2C-C175CB0560B8}"/>
              </a:ext>
            </a:extLst>
          </p:cNvPr>
          <p:cNvSpPr txBox="1">
            <a:spLocks/>
          </p:cNvSpPr>
          <p:nvPr/>
        </p:nvSpPr>
        <p:spPr>
          <a:xfrm>
            <a:off x="3457538" y="4728170"/>
            <a:ext cx="7747929" cy="368510"/>
          </a:xfrm>
          <a:prstGeom prst="rect">
            <a:avLst/>
          </a:prstGeom>
        </p:spPr>
        <p:txBody>
          <a:bodyPr/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rgbClr val="595959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274320" indent="0" algn="l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48640" indent="0" algn="l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rgbClr val="857E79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3569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3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7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10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r" defTabSz="742642">
              <a:defRPr/>
            </a:pPr>
            <a:r>
              <a:rPr lang="en-US" sz="1400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Date &gt;</a:t>
            </a:r>
          </a:p>
        </p:txBody>
      </p:sp>
    </p:spTree>
    <p:extLst>
      <p:ext uri="{BB962C8B-B14F-4D97-AF65-F5344CB8AC3E}">
        <p14:creationId xmlns:p14="http://schemas.microsoft.com/office/powerpoint/2010/main" val="346294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DBA367-96F6-2E4C-22F5-3C535979F514}"/>
              </a:ext>
            </a:extLst>
          </p:cNvPr>
          <p:cNvGrpSpPr/>
          <p:nvPr/>
        </p:nvGrpSpPr>
        <p:grpSpPr>
          <a:xfrm>
            <a:off x="1357782" y="2042108"/>
            <a:ext cx="5121671" cy="463393"/>
            <a:chOff x="1124220" y="2077214"/>
            <a:chExt cx="5548477" cy="502009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4EB53DC-D602-1626-3665-529904ED9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2093223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BD64170A-CDE3-EE78-09A1-87F1A50AE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2077214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8365A6-12E5-3EF5-81EC-B408D969C535}"/>
              </a:ext>
            </a:extLst>
          </p:cNvPr>
          <p:cNvGrpSpPr/>
          <p:nvPr/>
        </p:nvGrpSpPr>
        <p:grpSpPr>
          <a:xfrm>
            <a:off x="1357782" y="2636302"/>
            <a:ext cx="5121671" cy="457113"/>
            <a:chOff x="1124220" y="2720924"/>
            <a:chExt cx="5548477" cy="495206"/>
          </a:xfrm>
        </p:grpSpPr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D7D63092-6E90-ADB4-070E-B0FD6E456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2730130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200A8B0E-45FF-6896-6065-F300A83E4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2720924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A6ECD6-DDC8-80DE-9D72-2D17F8F3F397}"/>
              </a:ext>
            </a:extLst>
          </p:cNvPr>
          <p:cNvGrpSpPr/>
          <p:nvPr/>
        </p:nvGrpSpPr>
        <p:grpSpPr>
          <a:xfrm>
            <a:off x="1357782" y="3238993"/>
            <a:ext cx="5121671" cy="457113"/>
            <a:chOff x="1124220" y="3373840"/>
            <a:chExt cx="5548477" cy="495206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79D80503-C128-3C1F-C870-551A24DF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3383046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A8E672B3-B8EB-633B-A14D-92FFEB14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3373840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B3BAF2-0537-F907-4974-1981503599F1}"/>
              </a:ext>
            </a:extLst>
          </p:cNvPr>
          <p:cNvGrpSpPr/>
          <p:nvPr/>
        </p:nvGrpSpPr>
        <p:grpSpPr>
          <a:xfrm>
            <a:off x="1357782" y="3833187"/>
            <a:ext cx="5121671" cy="457113"/>
            <a:chOff x="1124220" y="4017550"/>
            <a:chExt cx="5548477" cy="495206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89DD65B2-E005-5BC1-4538-4569AF24C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4026756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E2EEE42-8118-0337-A1C6-AFE5E4B28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4017550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4</a:t>
              </a:r>
            </a:p>
          </p:txBody>
        </p:sp>
      </p:grpSp>
      <p:sp>
        <p:nvSpPr>
          <p:cNvPr id="16" name="Titel 2">
            <a:extLst>
              <a:ext uri="{FF2B5EF4-FFF2-40B4-BE49-F238E27FC236}">
                <a16:creationId xmlns:a16="http://schemas.microsoft.com/office/drawing/2014/main" id="{1F2CF463-422B-C94A-B6E8-571E26F5119C}"/>
              </a:ext>
            </a:extLst>
          </p:cNvPr>
          <p:cNvSpPr txBox="1">
            <a:spLocks/>
          </p:cNvSpPr>
          <p:nvPr/>
        </p:nvSpPr>
        <p:spPr>
          <a:xfrm>
            <a:off x="897153" y="1097115"/>
            <a:ext cx="7280031" cy="507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rgbClr val="133C8B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CH" sz="2100" b="1" dirty="0">
                <a:solidFill>
                  <a:schemeClr val="bg1"/>
                </a:solidFill>
                <a:highlight>
                  <a:srgbClr val="1E348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Table of Content</a:t>
            </a:r>
          </a:p>
        </p:txBody>
      </p:sp>
    </p:spTree>
    <p:extLst>
      <p:ext uri="{BB962C8B-B14F-4D97-AF65-F5344CB8AC3E}">
        <p14:creationId xmlns:p14="http://schemas.microsoft.com/office/powerpoint/2010/main" val="189010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78E35C-04A3-6A8E-C3FD-0E5158129542}"/>
              </a:ext>
            </a:extLst>
          </p:cNvPr>
          <p:cNvSpPr txBox="1"/>
          <p:nvPr/>
        </p:nvSpPr>
        <p:spPr>
          <a:xfrm>
            <a:off x="1018383" y="1712822"/>
            <a:ext cx="2586303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b="1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7815D-500D-1677-1AF8-530DA87D2B96}"/>
              </a:ext>
            </a:extLst>
          </p:cNvPr>
          <p:cNvSpPr txBox="1"/>
          <p:nvPr/>
        </p:nvSpPr>
        <p:spPr>
          <a:xfrm>
            <a:off x="1018383" y="2173307"/>
            <a:ext cx="5121672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2C530B-F504-6408-62F3-298001C7492C}"/>
              </a:ext>
            </a:extLst>
          </p:cNvPr>
          <p:cNvGrpSpPr/>
          <p:nvPr/>
        </p:nvGrpSpPr>
        <p:grpSpPr>
          <a:xfrm>
            <a:off x="1018383" y="893510"/>
            <a:ext cx="8495298" cy="463393"/>
            <a:chOff x="534402" y="516306"/>
            <a:chExt cx="8495298" cy="463393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5883620-56AD-D26D-E127-6732FE16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22" y="531084"/>
              <a:ext cx="7971878" cy="448615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2400" b="1" dirty="0">
                  <a:solidFill>
                    <a:srgbClr val="133C8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46C4AD-3419-1950-BB76-3A583837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02" y="516306"/>
              <a:ext cx="448615" cy="448615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rgbClr val="FFFFFF"/>
                  </a:solidFill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1</a:t>
              </a:r>
            </a:p>
          </p:txBody>
        </p:sp>
      </p:grpSp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0DBA57F8-1D92-663C-9CB1-33E499CA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6129"/>
              </p:ext>
            </p:extLst>
          </p:nvPr>
        </p:nvGraphicFramePr>
        <p:xfrm>
          <a:off x="1101711" y="2753094"/>
          <a:ext cx="10008630" cy="2274966"/>
        </p:xfrm>
        <a:graphic>
          <a:graphicData uri="http://schemas.openxmlformats.org/drawingml/2006/table">
            <a:tbl>
              <a:tblPr firstRow="1" bandRow="1"/>
              <a:tblGrid>
                <a:gridCol w="200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C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C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l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l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l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l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61"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733349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0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6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B5854-9568-2F19-995B-5A644C17CBD7}"/>
              </a:ext>
            </a:extLst>
          </p:cNvPr>
          <p:cNvSpPr txBox="1"/>
          <p:nvPr/>
        </p:nvSpPr>
        <p:spPr>
          <a:xfrm>
            <a:off x="1073898" y="1978128"/>
            <a:ext cx="2586303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b="1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C8BA4-65EF-4F4C-BA88-FB609AAAC263}"/>
              </a:ext>
            </a:extLst>
          </p:cNvPr>
          <p:cNvSpPr txBox="1"/>
          <p:nvPr/>
        </p:nvSpPr>
        <p:spPr>
          <a:xfrm>
            <a:off x="1073898" y="2438613"/>
            <a:ext cx="5121672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DD825C-452B-5AD7-1E29-D69725BEB25F}"/>
              </a:ext>
            </a:extLst>
          </p:cNvPr>
          <p:cNvGrpSpPr/>
          <p:nvPr/>
        </p:nvGrpSpPr>
        <p:grpSpPr>
          <a:xfrm>
            <a:off x="1073898" y="1158816"/>
            <a:ext cx="8495298" cy="463393"/>
            <a:chOff x="534402" y="516306"/>
            <a:chExt cx="8495298" cy="463393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5E225867-3640-49AC-4430-352F0963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22" y="531084"/>
              <a:ext cx="7971878" cy="448615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2400" b="1" dirty="0">
                  <a:solidFill>
                    <a:srgbClr val="133C8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F67DA4-CF3C-F640-DEF5-C0C9C7AB4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02" y="516306"/>
              <a:ext cx="448615" cy="448615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rgbClr val="FFFFFF"/>
                  </a:solidFill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17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F31FB-6850-6A34-A8A5-650246D7A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C583A4-9F62-0771-F94A-612257C02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Bleu électrique, graphisme&#10;&#10;Description générée automatiquement">
            <a:extLst>
              <a:ext uri="{FF2B5EF4-FFF2-40B4-BE49-F238E27FC236}">
                <a16:creationId xmlns:a16="http://schemas.microsoft.com/office/drawing/2014/main" id="{CDD69EB5-27AE-0795-1255-52240CB53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38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3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9f0fc-054c-4f4b-b4a3-7983f66e4874" xsi:nil="true"/>
    <lcf76f155ced4ddcb4097134ff3c332f xmlns="16c4d96e-206f-4709-a4dc-24704e0182d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8" ma:contentTypeDescription="Crée un document." ma:contentTypeScope="" ma:versionID="196206e0264de73c51a48e12c80ead4b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9d7d372aa02d25a5ab1fbf28736c2a39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d1d062-8130-4f6d-9ab5-a9a710a8ebb1}" ma:internalName="TaxCatchAll" ma:showField="CatchAllData" ma:web="1c39f0fc-054c-4f4b-b4a3-7983f66e4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9901db-1bba-451d-96b4-ae9e59f87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46E08B-4DDE-43D7-889B-E9D6CC58D334}">
  <ds:schemaRefs>
    <ds:schemaRef ds:uri="http://schemas.microsoft.com/office/2006/metadata/properties"/>
    <ds:schemaRef ds:uri="http://schemas.microsoft.com/office/infopath/2007/PartnerControls"/>
    <ds:schemaRef ds:uri="1c39f0fc-054c-4f4b-b4a3-7983f66e4874"/>
    <ds:schemaRef ds:uri="16c4d96e-206f-4709-a4dc-24704e0182db"/>
  </ds:schemaRefs>
</ds:datastoreItem>
</file>

<file path=customXml/itemProps2.xml><?xml version="1.0" encoding="utf-8"?>
<ds:datastoreItem xmlns:ds="http://schemas.openxmlformats.org/officeDocument/2006/customXml" ds:itemID="{F1B70E02-86D8-4507-9AC9-40BC3E8C5D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14D3E-9529-46A8-A33A-6092A0593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Grand écran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Segoe UI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Axelle Goareguer</cp:lastModifiedBy>
  <cp:revision>2</cp:revision>
  <dcterms:created xsi:type="dcterms:W3CDTF">2024-01-16T16:12:13Z</dcterms:created>
  <dcterms:modified xsi:type="dcterms:W3CDTF">2024-04-12T15:12:21Z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0x0101006638E005F3D0ED49ABF3BD531879F9CC</vt:lpwstr>
  </property>
  <property fmtid="{D5CDD505-2E9C-101B-9397-08002B2CF9AE}" pid="3" name="MediaServiceImageTags">
    <vt:lpwstr/>
  </property>
</Properties>
</file>