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4"/>
    <p:restoredTop sz="94694"/>
  </p:normalViewPr>
  <p:slideViewPr>
    <p:cSldViewPr snapToGrid="0">
      <p:cViewPr varScale="1">
        <p:scale>
          <a:sx n="113" d="100"/>
          <a:sy n="113" d="100"/>
        </p:scale>
        <p:origin x="200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E1E6CC-95B0-D76E-3E72-D1CFE6BAD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6D292B5-4106-091D-F503-A91711984A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92D5ED-F80E-5EC7-9CB8-1617D698E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CB10-E400-C24E-8C23-822F60347D1D}" type="datetimeFigureOut">
              <a:rPr lang="fr-FR" smtClean="0"/>
              <a:t>16/01/2024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C44DC1-BFBA-C0E3-29EF-59AC5B65E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E12D2A-3379-9045-BD98-7CF54E65F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C657-EFFC-1148-A78E-FCA89BBA2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540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DA44F8-F6A9-00A0-AD07-B4C22409C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F0369D4-5E68-B6E8-6360-17EE566552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ADB781-36A5-0D44-3323-6F50A6475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CB10-E400-C24E-8C23-822F60347D1D}" type="datetimeFigureOut">
              <a:rPr lang="fr-FR" smtClean="0"/>
              <a:t>16/01/2024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42273F-5486-FE2A-53CC-1797F55F7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147AB0-CB3B-81C1-B680-D97D2EBF4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C657-EFFC-1148-A78E-FCA89BBA2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105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7543827-7233-CDB9-D868-573DC20402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E7EA506-2189-0E4E-FEED-5CABEFF718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EF7B31-A238-8D21-B71C-729024531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CB10-E400-C24E-8C23-822F60347D1D}" type="datetimeFigureOut">
              <a:rPr lang="fr-FR" smtClean="0"/>
              <a:t>16/01/2024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EE35944-E0B2-256F-7A5E-E86E6E788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714B379-1DFE-842B-F6E7-E4C2CDE45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C657-EFFC-1148-A78E-FCA89BBA2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51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300EB6-AB49-E71B-F1C0-652916D2B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163207D-A494-05A1-F660-069FA5DD1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0F731F-B8CA-BAA9-1A92-AE86CF4AE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CB10-E400-C24E-8C23-822F60347D1D}" type="datetimeFigureOut">
              <a:rPr lang="fr-FR" smtClean="0"/>
              <a:t>16/01/2024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3A9B8F-6759-6A1B-246D-82B916658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BCF0E5-1ED8-7ABC-BF48-8E463DAD0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C657-EFFC-1148-A78E-FCA89BBA2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36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A88B74-9964-B45D-A5FC-969004AF0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535FE9F-6438-A861-E4D3-B060E17F4B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7DF2E9-0CF8-EC41-B512-B41823562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CB10-E400-C24E-8C23-822F60347D1D}" type="datetimeFigureOut">
              <a:rPr lang="fr-FR" smtClean="0"/>
              <a:t>16/01/2024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A5271A-404C-EE58-51C3-19CEB4502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C5A643-3286-CF19-2B51-1333B978A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C657-EFFC-1148-A78E-FCA89BBA2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434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7104E7-A9D5-98A4-09A3-E606000D2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A12487-30F0-28B1-C63A-BFBA2B601F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EB0FB87-F7A8-9293-8D0B-95C6349E07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AE013AC-3229-BD3D-854C-73A8CFF3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CB10-E400-C24E-8C23-822F60347D1D}" type="datetimeFigureOut">
              <a:rPr lang="fr-FR" smtClean="0"/>
              <a:t>16/01/2024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2D9D813-6144-EF42-5B97-7957BF5C8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EF853E-C998-AF11-ECED-8D91E55A5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C657-EFFC-1148-A78E-FCA89BBA2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349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91F1FA-126B-BED2-93C0-21595B086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C24A5F-E86D-B20B-F6A9-E8FEF7BF3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20F6289-30F0-1AFC-DB82-B00A981D33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D48C29B-EDEE-AADC-6522-0068F23501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550A26E-1CE5-F9C3-5E2B-4AF9E58C96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3B57CC3-2763-D540-9236-8D0AC0339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CB10-E400-C24E-8C23-822F60347D1D}" type="datetimeFigureOut">
              <a:rPr lang="fr-FR" smtClean="0"/>
              <a:t>16/01/2024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C13825B-9BE2-7330-2836-819BBA7A7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7C139E2-C7C8-CE91-AE43-B5C5B277B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C657-EFFC-1148-A78E-FCA89BBA2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376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514CB8-015F-61F5-0C1E-21A058B58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F36628E-05D3-7F06-0C92-0055BA91C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CB10-E400-C24E-8C23-822F60347D1D}" type="datetimeFigureOut">
              <a:rPr lang="fr-FR" smtClean="0"/>
              <a:t>16/01/2024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B5E8E8E-BBDC-DC6F-8981-989BAE553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54E5AB1-BDC7-5999-E7F5-9B4AE321B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C657-EFFC-1148-A78E-FCA89BBA2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726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EA1653B-4EC3-EB27-5720-4AC914460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CB10-E400-C24E-8C23-822F60347D1D}" type="datetimeFigureOut">
              <a:rPr lang="fr-FR" smtClean="0"/>
              <a:t>16/01/2024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7F4B747-C350-1C43-5EC0-B474F04D9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D09671A-CBBA-0151-D6E2-ED2092C5A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C657-EFFC-1148-A78E-FCA89BBA2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82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A90C73-15FD-25E1-B65E-30BFEE461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3AE4D2-7570-09F6-F54D-EF3958AB5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8D64E59-4243-1247-27CE-E889FBE046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52F1023-A566-92DF-52DE-31981BD1C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CB10-E400-C24E-8C23-822F60347D1D}" type="datetimeFigureOut">
              <a:rPr lang="fr-FR" smtClean="0"/>
              <a:t>16/01/2024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81FEFFC-B147-FD9F-7C30-AABBA7024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A2B2513-C4DD-4880-79E6-D8CCB7B13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C657-EFFC-1148-A78E-FCA89BBA2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4556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ADFC19-0170-7389-5AFF-1DEAC8DE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C01291D-2FB6-E19D-14D3-D02169C6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81BE653-2F13-68B7-B726-54E5826524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495BAEA-4D11-B52E-0348-9CBD6BBB9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CB10-E400-C24E-8C23-822F60347D1D}" type="datetimeFigureOut">
              <a:rPr lang="fr-FR" smtClean="0"/>
              <a:t>16/01/2024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0FDC010-1922-FBB1-7A9C-78CF70CFA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537A01A-3E7E-1CD1-0499-DAC3E09E8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C657-EFFC-1148-A78E-FCA89BBA2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212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CDA07FB-2B1E-87E0-7D4A-D9F85DAF0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B425C6-9177-8B33-5A61-7F9674A07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B591AB-EED6-E3AA-B9EB-FA03BFEF52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4DCB10-E400-C24E-8C23-822F60347D1D}" type="datetimeFigureOut">
              <a:rPr lang="fr-FR" smtClean="0"/>
              <a:t>16/01/2024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94D18E-E639-831D-4C20-011F835DA8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41F5E5-A95E-D895-D18C-C5DAD6922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FEC657-EFFC-1148-A78E-FCA89BBA2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357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EF31FB-6850-6A34-A8A5-650246D7A5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EC583A4-9F62-0771-F94A-612257C028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 descr="Une image contenant texte, capture d’écran, Bleu électrique, graphisme&#10;&#10;Description générée automatiquement">
            <a:extLst>
              <a:ext uri="{FF2B5EF4-FFF2-40B4-BE49-F238E27FC236}">
                <a16:creationId xmlns:a16="http://schemas.microsoft.com/office/drawing/2014/main" id="{CDD69EB5-27AE-0795-1255-52240CB535E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3338"/>
            <a:ext cx="12192000" cy="686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635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9F2D82-B7D1-90B1-DE53-A46759460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20D1DE-7083-68BF-D03A-4BDED7AFD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9445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38E005F3D0ED49ABF3BD531879F9CC" ma:contentTypeVersion="17" ma:contentTypeDescription="Create a new document." ma:contentTypeScope="" ma:versionID="b3b45eb11551e127055831a39408c35e">
  <xsd:schema xmlns:xsd="http://www.w3.org/2001/XMLSchema" xmlns:xs="http://www.w3.org/2001/XMLSchema" xmlns:p="http://schemas.microsoft.com/office/2006/metadata/properties" xmlns:ns2="e8ab9a0c-44b9-4e23-a2da-8425ea6c4c1d" xmlns:ns3="c70e7e78-2b98-4789-a7ff-0231e8d4954a" targetNamespace="http://schemas.microsoft.com/office/2006/metadata/properties" ma:root="true" ma:fieldsID="99cb9fb72abed116a3c3be5f9f4eb2c2" ns2:_="" ns3:_="">
    <xsd:import namespace="e8ab9a0c-44b9-4e23-a2da-8425ea6c4c1d"/>
    <xsd:import namespace="c70e7e78-2b98-4789-a7ff-0231e8d495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ab9a0c-44b9-4e23-a2da-8425ea6c4c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01b8dab-0eef-4597-a6c4-1f6a3335b9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0e7e78-2b98-4789-a7ff-0231e8d4954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040fce7-5513-4d05-a889-b89c6c2616ca}" ma:internalName="TaxCatchAll" ma:showField="CatchAllData" ma:web="c70e7e78-2b98-4789-a7ff-0231e8d495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70e7e78-2b98-4789-a7ff-0231e8d4954a" xsi:nil="true"/>
    <lcf76f155ced4ddcb4097134ff3c332f xmlns="e8ab9a0c-44b9-4e23-a2da-8425ea6c4c1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F27456-38CD-4DEA-8851-208EE8B72554}"/>
</file>

<file path=customXml/itemProps2.xml><?xml version="1.0" encoding="utf-8"?>
<ds:datastoreItem xmlns:ds="http://schemas.openxmlformats.org/officeDocument/2006/customXml" ds:itemID="{F1B70E02-86D8-4507-9AC9-40BC3E8C5D75}"/>
</file>

<file path=customXml/itemProps3.xml><?xml version="1.0" encoding="utf-8"?>
<ds:datastoreItem xmlns:ds="http://schemas.openxmlformats.org/officeDocument/2006/customXml" ds:itemID="{4946E08B-4DDE-43D7-889B-E9D6CC58D334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Grand écran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Roland Collin</dc:creator>
  <cp:lastModifiedBy>Roland Collin</cp:lastModifiedBy>
  <cp:revision>1</cp:revision>
  <dcterms:created xsi:type="dcterms:W3CDTF">2024-01-16T16:12:13Z</dcterms:created>
  <dcterms:modified xsi:type="dcterms:W3CDTF">2024-01-16T16:24:00Z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0x0101006638E005F3D0ED49ABF3BD531879F9CC</vt:lpwstr>
  </property>
</Properties>
</file>