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4717B-69D7-4565-9322-5A4B5F18A556}" v="1" dt="2023-05-04T13:29:32.585"/>
    <p1510:client id="{C68D70C6-D04D-4B32-9ABA-8DBF84595B7D}" v="6" dt="2023-05-04T10:28:44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2" autoAdjust="0"/>
    <p:restoredTop sz="94675" autoAdjust="0"/>
  </p:normalViewPr>
  <p:slideViewPr>
    <p:cSldViewPr snapToGrid="0">
      <p:cViewPr varScale="1">
        <p:scale>
          <a:sx n="70" d="100"/>
          <a:sy n="70" d="100"/>
        </p:scale>
        <p:origin x="315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le Goareguer" userId="13a2191b-4ff6-4795-bb4d-ee5685d108cf" providerId="ADAL" clId="{7BB4717B-69D7-4565-9322-5A4B5F18A556}"/>
    <pc:docChg chg="modSld">
      <pc:chgData name="Axelle Goareguer" userId="13a2191b-4ff6-4795-bb4d-ee5685d108cf" providerId="ADAL" clId="{7BB4717B-69D7-4565-9322-5A4B5F18A556}" dt="2023-05-04T13:29:37.811" v="0" actId="404"/>
      <pc:docMkLst>
        <pc:docMk/>
      </pc:docMkLst>
      <pc:sldChg chg="modSp mod">
        <pc:chgData name="Axelle Goareguer" userId="13a2191b-4ff6-4795-bb4d-ee5685d108cf" providerId="ADAL" clId="{7BB4717B-69D7-4565-9322-5A4B5F18A556}" dt="2023-05-04T13:29:37.811" v="0" actId="404"/>
        <pc:sldMkLst>
          <pc:docMk/>
          <pc:sldMk cId="1967378686" sldId="256"/>
        </pc:sldMkLst>
        <pc:spChg chg="mod">
          <ac:chgData name="Axelle Goareguer" userId="13a2191b-4ff6-4795-bb4d-ee5685d108cf" providerId="ADAL" clId="{7BB4717B-69D7-4565-9322-5A4B5F18A556}" dt="2023-05-04T13:29:37.811" v="0" actId="404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58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7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1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0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60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5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50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5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F900-D76E-4265-902C-27A796CC0B41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47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8B496C-551B-4C99-9FBB-772236FB6CF8}"/>
              </a:ext>
            </a:extLst>
          </p:cNvPr>
          <p:cNvSpPr txBox="1"/>
          <p:nvPr/>
        </p:nvSpPr>
        <p:spPr>
          <a:xfrm>
            <a:off x="19341" y="1731257"/>
            <a:ext cx="5104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E-POSTER </a:t>
            </a:r>
            <a:r>
              <a:rPr lang="fr-FR" sz="1600" b="1" dirty="0" err="1"/>
              <a:t>preparation</a:t>
            </a:r>
            <a:endParaRPr lang="fr-FR" sz="1600" b="1" dirty="0"/>
          </a:p>
          <a:p>
            <a:endParaRPr lang="fr-FR" sz="1600" b="1" dirty="0"/>
          </a:p>
          <a:p>
            <a:r>
              <a:rPr lang="fr-FR" sz="1600" b="1" dirty="0">
                <a:solidFill>
                  <a:srgbClr val="FF0000"/>
                </a:solidFill>
              </a:rPr>
              <a:t>This </a:t>
            </a:r>
            <a:r>
              <a:rPr lang="fr-FR" sz="1600" b="1" dirty="0" err="1">
                <a:solidFill>
                  <a:srgbClr val="FF0000"/>
                </a:solidFill>
              </a:rPr>
              <a:t>is</a:t>
            </a:r>
            <a:r>
              <a:rPr lang="fr-FR" sz="1600" b="1" dirty="0">
                <a:solidFill>
                  <a:srgbClr val="FF0000"/>
                </a:solidFill>
              </a:rPr>
              <a:t> a portrait 9:16 </a:t>
            </a:r>
            <a:r>
              <a:rPr lang="fr-FR" sz="1600" b="1" dirty="0" err="1">
                <a:solidFill>
                  <a:srgbClr val="FF0000"/>
                </a:solidFill>
              </a:rPr>
              <a:t>template</a:t>
            </a:r>
            <a:r>
              <a:rPr lang="fr-FR" sz="1600" b="1" dirty="0">
                <a:solidFill>
                  <a:srgbClr val="FF0000"/>
                </a:solidFill>
              </a:rPr>
              <a:t> to use to </a:t>
            </a:r>
            <a:r>
              <a:rPr lang="fr-FR" sz="1600" b="1" dirty="0" err="1">
                <a:solidFill>
                  <a:srgbClr val="FF0000"/>
                </a:solidFill>
              </a:rPr>
              <a:t>prepare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your</a:t>
            </a:r>
            <a:r>
              <a:rPr lang="fr-FR" sz="1600" b="1" dirty="0">
                <a:solidFill>
                  <a:srgbClr val="FF0000"/>
                </a:solidFill>
              </a:rPr>
              <a:t> e-Poster.</a:t>
            </a:r>
          </a:p>
          <a:p>
            <a:pPr algn="ctr"/>
            <a:endParaRPr lang="en-GB" sz="1600" dirty="0"/>
          </a:p>
          <a:p>
            <a:pPr algn="just"/>
            <a:r>
              <a:rPr lang="en-GB" sz="1600" dirty="0"/>
              <a:t>You can use the provided </a:t>
            </a:r>
            <a:r>
              <a:rPr lang="en-GB" sz="1600" dirty="0" err="1"/>
              <a:t>Powerpoint</a:t>
            </a:r>
            <a:r>
              <a:rPr lang="en-GB" sz="1600" dirty="0"/>
              <a:t> template to create your content and then export it as </a:t>
            </a:r>
            <a:r>
              <a:rPr lang="en-GB" sz="1600" b="1" dirty="0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ctr"/>
            <a:r>
              <a:rPr lang="en-GB" sz="1600" b="1" dirty="0"/>
              <a:t>How to know that my e-Poster will be readable ?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The e-Poster interface will display exactly what you can see here/now.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/>
              <a:t>After uploading your PDF, you will be able to select interactive zones on your e-Posters directly on the upload </a:t>
            </a:r>
            <a:r>
              <a:rPr lang="en-GB" sz="1600" dirty="0" err="1"/>
              <a:t>plateform</a:t>
            </a:r>
            <a:r>
              <a:rPr lang="en-GB" sz="1600" dirty="0"/>
              <a:t>. The viewers will be able to zoom these zones.</a:t>
            </a:r>
          </a:p>
        </p:txBody>
      </p:sp>
    </p:spTree>
    <p:extLst>
      <p:ext uri="{BB962C8B-B14F-4D97-AF65-F5344CB8AC3E}">
        <p14:creationId xmlns:p14="http://schemas.microsoft.com/office/powerpoint/2010/main" val="1967378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6" ma:contentTypeDescription="Crée un document." ma:contentTypeScope="" ma:versionID="9523b0364ee8ebe212be0cbb4aaea631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5b87c3c75e9c794d096d5b4b8048d3ef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5895E5-070D-4C79-B032-299E408815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4A314F-1034-4653-9697-107018412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6FD361-D486-474B-8712-2E1ABB5B9D2D}">
  <ds:schemaRefs>
    <ds:schemaRef ds:uri="http://schemas.microsoft.com/office/2006/metadata/properties"/>
    <ds:schemaRef ds:uri="http://schemas.microsoft.com/office/infopath/2007/PartnerControls"/>
    <ds:schemaRef ds:uri="1c39f0fc-054c-4f4b-b4a3-7983f66e4874"/>
    <ds:schemaRef ds:uri="16c4d96e-206f-4709-a4dc-24704e0182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92</Words>
  <Application>Microsoft Office PowerPoint</Application>
  <PresentationFormat>Affichage à l'écran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Delannée</dc:creator>
  <cp:lastModifiedBy>Axelle Goareguer</cp:lastModifiedBy>
  <cp:revision>3</cp:revision>
  <dcterms:created xsi:type="dcterms:W3CDTF">2019-05-03T15:24:32Z</dcterms:created>
  <dcterms:modified xsi:type="dcterms:W3CDTF">2023-05-15T15:04:31Z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