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sldIdLst>
    <p:sldId id="256" r:id="rId5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B4717B-69D7-4565-9322-5A4B5F18A556}" v="1" dt="2023-05-04T13:29:32.585"/>
    <p1510:client id="{C68D70C6-D04D-4B32-9ABA-8DBF84595B7D}" v="6" dt="2023-05-04T10:28:44.3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2" autoAdjust="0"/>
    <p:restoredTop sz="94675" autoAdjust="0"/>
  </p:normalViewPr>
  <p:slideViewPr>
    <p:cSldViewPr snapToGrid="0">
      <p:cViewPr varScale="1">
        <p:scale>
          <a:sx n="70" d="100"/>
          <a:sy n="70" d="100"/>
        </p:scale>
        <p:origin x="3152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le Goareguer" userId="13a2191b-4ff6-4795-bb4d-ee5685d108cf" providerId="ADAL" clId="{7BB4717B-69D7-4565-9322-5A4B5F18A556}"/>
    <pc:docChg chg="modSld">
      <pc:chgData name="Axelle Goareguer" userId="13a2191b-4ff6-4795-bb4d-ee5685d108cf" providerId="ADAL" clId="{7BB4717B-69D7-4565-9322-5A4B5F18A556}" dt="2023-05-04T13:29:37.811" v="0" actId="404"/>
      <pc:docMkLst>
        <pc:docMk/>
      </pc:docMkLst>
      <pc:sldChg chg="modSp mod">
        <pc:chgData name="Axelle Goareguer" userId="13a2191b-4ff6-4795-bb4d-ee5685d108cf" providerId="ADAL" clId="{7BB4717B-69D7-4565-9322-5A4B5F18A556}" dt="2023-05-04T13:29:37.811" v="0" actId="404"/>
        <pc:sldMkLst>
          <pc:docMk/>
          <pc:sldMk cId="1967378686" sldId="256"/>
        </pc:sldMkLst>
        <pc:spChg chg="mod">
          <ac:chgData name="Axelle Goareguer" userId="13a2191b-4ff6-4795-bb4d-ee5685d108cf" providerId="ADAL" clId="{7BB4717B-69D7-4565-9322-5A4B5F18A556}" dt="2023-05-04T13:29:37.811" v="0" actId="404"/>
          <ac:spMkLst>
            <pc:docMk/>
            <pc:sldMk cId="1967378686" sldId="256"/>
            <ac:spMk id="2" creationId="{4D8B496C-551B-4C99-9FBB-772236FB6CF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15/05/2023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58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15/05/2023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9671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15/05/2023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126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15/05/2023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090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15/05/2023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160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15/05/2023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971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15/05/2023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52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15/05/2023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3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15/05/2023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250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15/05/2023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7358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15/05/2023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6231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4F900-D76E-4265-902C-27A796CC0B41}" type="datetimeFigureOut">
              <a:rPr lang="fr-FR" smtClean="0"/>
              <a:t>15/05/2023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6893F-1510-410F-BA75-EF57C0C0B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4479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D8B496C-551B-4C99-9FBB-772236FB6CF8}"/>
              </a:ext>
            </a:extLst>
          </p:cNvPr>
          <p:cNvSpPr txBox="1"/>
          <p:nvPr/>
        </p:nvSpPr>
        <p:spPr>
          <a:xfrm>
            <a:off x="19341" y="1731257"/>
            <a:ext cx="51048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/>
              <a:t>E-POSTER </a:t>
            </a:r>
            <a:r>
              <a:rPr lang="fr-FR" sz="1600" b="1" dirty="0" err="1"/>
              <a:t>preparation</a:t>
            </a:r>
            <a:endParaRPr lang="fr-FR" sz="1600" b="1" dirty="0"/>
          </a:p>
          <a:p>
            <a:endParaRPr lang="fr-FR" sz="1600" b="1" dirty="0"/>
          </a:p>
          <a:p>
            <a:r>
              <a:rPr lang="fr-FR" sz="1600" b="1" dirty="0">
                <a:solidFill>
                  <a:srgbClr val="FF0000"/>
                </a:solidFill>
              </a:rPr>
              <a:t>This </a:t>
            </a:r>
            <a:r>
              <a:rPr lang="fr-FR" sz="1600" b="1" dirty="0" err="1">
                <a:solidFill>
                  <a:srgbClr val="FF0000"/>
                </a:solidFill>
              </a:rPr>
              <a:t>is</a:t>
            </a:r>
            <a:r>
              <a:rPr lang="fr-FR" sz="1600" b="1" dirty="0">
                <a:solidFill>
                  <a:srgbClr val="FF0000"/>
                </a:solidFill>
              </a:rPr>
              <a:t> a portrait 9:16 </a:t>
            </a:r>
            <a:r>
              <a:rPr lang="fr-FR" sz="1600" b="1" dirty="0" err="1">
                <a:solidFill>
                  <a:srgbClr val="FF0000"/>
                </a:solidFill>
              </a:rPr>
              <a:t>template</a:t>
            </a:r>
            <a:r>
              <a:rPr lang="fr-FR" sz="1600" b="1" dirty="0">
                <a:solidFill>
                  <a:srgbClr val="FF0000"/>
                </a:solidFill>
              </a:rPr>
              <a:t> to use to </a:t>
            </a:r>
            <a:r>
              <a:rPr lang="fr-FR" sz="1600" b="1" dirty="0" err="1">
                <a:solidFill>
                  <a:srgbClr val="FF0000"/>
                </a:solidFill>
              </a:rPr>
              <a:t>prepare</a:t>
            </a:r>
            <a:r>
              <a:rPr lang="fr-FR" sz="1600" b="1" dirty="0">
                <a:solidFill>
                  <a:srgbClr val="FF0000"/>
                </a:solidFill>
              </a:rPr>
              <a:t> </a:t>
            </a:r>
            <a:r>
              <a:rPr lang="fr-FR" sz="1600" b="1" dirty="0" err="1">
                <a:solidFill>
                  <a:srgbClr val="FF0000"/>
                </a:solidFill>
              </a:rPr>
              <a:t>your</a:t>
            </a:r>
            <a:r>
              <a:rPr lang="fr-FR" sz="1600" b="1" dirty="0">
                <a:solidFill>
                  <a:srgbClr val="FF0000"/>
                </a:solidFill>
              </a:rPr>
              <a:t> e-Poster.</a:t>
            </a:r>
          </a:p>
          <a:p>
            <a:pPr algn="ctr"/>
            <a:endParaRPr lang="en-GB" sz="1600" dirty="0"/>
          </a:p>
          <a:p>
            <a:pPr algn="just"/>
            <a:r>
              <a:rPr lang="en-GB" sz="1600" dirty="0"/>
              <a:t>You can use the provided </a:t>
            </a:r>
            <a:r>
              <a:rPr lang="en-GB" sz="1600" dirty="0" err="1"/>
              <a:t>Powerpoint</a:t>
            </a:r>
            <a:r>
              <a:rPr lang="en-GB" sz="1600" dirty="0"/>
              <a:t> template to create your content and then export it as </a:t>
            </a:r>
            <a:r>
              <a:rPr lang="en-GB" sz="1600" b="1" dirty="0">
                <a:solidFill>
                  <a:srgbClr val="FF0000"/>
                </a:solidFill>
              </a:rPr>
              <a:t>a single page PDF.</a:t>
            </a:r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ctr"/>
            <a:r>
              <a:rPr lang="en-GB" sz="1600" b="1" dirty="0"/>
              <a:t>How to know that my e-Poster will be readable ?</a:t>
            </a:r>
          </a:p>
          <a:p>
            <a:pPr algn="just"/>
            <a:endParaRPr lang="en-GB" sz="1600" dirty="0"/>
          </a:p>
          <a:p>
            <a:pPr algn="just"/>
            <a:r>
              <a:rPr lang="en-GB" sz="1600" dirty="0"/>
              <a:t>The e-Poster interface will display exactly what you can see here/now.</a:t>
            </a:r>
          </a:p>
          <a:p>
            <a:pPr algn="just"/>
            <a:endParaRPr lang="en-GB" sz="1600" dirty="0"/>
          </a:p>
          <a:p>
            <a:pPr algn="just"/>
            <a:r>
              <a:rPr lang="en-GB" sz="1600" dirty="0"/>
              <a:t>After uploading your PDF, you will be able to select interactive zones on your e-Posters directly on the upload </a:t>
            </a:r>
            <a:r>
              <a:rPr lang="en-GB" sz="1600" dirty="0" err="1"/>
              <a:t>plateform</a:t>
            </a:r>
            <a:r>
              <a:rPr lang="en-GB" sz="1600" dirty="0"/>
              <a:t>. The viewers will be able to zoom these zones.</a:t>
            </a:r>
          </a:p>
        </p:txBody>
      </p:sp>
    </p:spTree>
    <p:extLst>
      <p:ext uri="{BB962C8B-B14F-4D97-AF65-F5344CB8AC3E}">
        <p14:creationId xmlns:p14="http://schemas.microsoft.com/office/powerpoint/2010/main" val="19673786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9F922C9D201C4EA3107C093E07EABC" ma:contentTypeVersion="16" ma:contentTypeDescription="Crée un document." ma:contentTypeScope="" ma:versionID="9523b0364ee8ebe212be0cbb4aaea631">
  <xsd:schema xmlns:xsd="http://www.w3.org/2001/XMLSchema" xmlns:xs="http://www.w3.org/2001/XMLSchema" xmlns:p="http://schemas.microsoft.com/office/2006/metadata/properties" xmlns:ns2="1c39f0fc-054c-4f4b-b4a3-7983f66e4874" xmlns:ns3="16c4d96e-206f-4709-a4dc-24704e0182db" targetNamespace="http://schemas.microsoft.com/office/2006/metadata/properties" ma:root="true" ma:fieldsID="5b87c3c75e9c794d096d5b4b8048d3ef" ns2:_="" ns3:_="">
    <xsd:import namespace="1c39f0fc-054c-4f4b-b4a3-7983f66e4874"/>
    <xsd:import namespace="16c4d96e-206f-4709-a4dc-24704e0182d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39f0fc-054c-4f4b-b4a3-7983f66e48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8d1d062-8130-4f6d-9ab5-a9a710a8ebb1}" ma:internalName="TaxCatchAll" ma:showField="CatchAllData" ma:web="1c39f0fc-054c-4f4b-b4a3-7983f66e48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4d96e-206f-4709-a4dc-24704e0182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ac9901db-1bba-451d-96b4-ae9e59f870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c39f0fc-054c-4f4b-b4a3-7983f66e4874" xsi:nil="true"/>
    <lcf76f155ced4ddcb4097134ff3c332f xmlns="16c4d96e-206f-4709-a4dc-24704e0182d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25895E5-070D-4C79-B032-299E408815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39f0fc-054c-4f4b-b4a3-7983f66e4874"/>
    <ds:schemaRef ds:uri="16c4d96e-206f-4709-a4dc-24704e0182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4A314F-1034-4653-9697-1070184121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6FD361-D486-474B-8712-2E1ABB5B9D2D}">
  <ds:schemaRefs>
    <ds:schemaRef ds:uri="http://schemas.microsoft.com/office/2006/metadata/properties"/>
    <ds:schemaRef ds:uri="http://schemas.microsoft.com/office/infopath/2007/PartnerControls"/>
    <ds:schemaRef ds:uri="1c39f0fc-054c-4f4b-b4a3-7983f66e4874"/>
    <ds:schemaRef ds:uri="16c4d96e-206f-4709-a4dc-24704e0182d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92</Words>
  <Application>Microsoft Office PowerPoint</Application>
  <PresentationFormat>Affichage à l'écran (16:9)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Emma Delannée</dc:creator>
  <cp:lastModifiedBy>Axelle Goareguer</cp:lastModifiedBy>
  <cp:revision>3</cp:revision>
  <dcterms:created xsi:type="dcterms:W3CDTF">2019-05-03T15:24:32Z</dcterms:created>
  <dcterms:modified xsi:type="dcterms:W3CDTF">2023-05-15T15:04:31Z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0x010100299F922C9D201C4EA3107C093E07EABC</vt:lpwstr>
  </property>
  <property fmtid="{D5CDD505-2E9C-101B-9397-08002B2CF9AE}" pid="3" name="MediaServiceImageTags">
    <vt:lpwstr/>
  </property>
</Properties>
</file>