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3" r:id="rId10"/>
    <p:sldId id="262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7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A4B824-BE87-9042-98BC-719C11BC4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425939-9B12-8044-9810-365206CD0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89C152-6CEA-A441-BFD9-C02D24117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8E12-AA6E-AA4A-B55A-226F667EFF9D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1DB2CA-28C0-C34B-B9FF-AC6B137B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6E7A31-D609-E640-B8F1-4133D8359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8E3D-4249-8C4A-A2AC-DAD384BFA5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72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432EF2-7E15-6241-9F95-8E56324B2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6D3C0E-5369-9A45-B9A4-91F27EA54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E18270-31AC-B543-A334-E0317532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8E12-AA6E-AA4A-B55A-226F667EFF9D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B8E2E2-E081-F349-89A3-FDC7C705D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50E210-D735-B64E-BEAE-B75CFAC09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8E3D-4249-8C4A-A2AC-DAD384BFA5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966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E7FB8C1-A2BD-9F4B-BC07-03BB8729D1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3D47B37-5A15-A544-A5DE-40EA6443A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9267ED-0E87-9F4B-B9B7-8980647AF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8E12-AA6E-AA4A-B55A-226F667EFF9D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A64BFF-617F-474B-A332-6D9F515D3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3BB9D5-4F56-CE4F-ABE2-514C46AA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8E3D-4249-8C4A-A2AC-DAD384BFA5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97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FE4167-A7F7-F14B-8914-29ACC8F68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020527-D4E2-E74E-9B09-04936F0C2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6CD064-81CF-084D-828E-EA104BB06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8E12-AA6E-AA4A-B55A-226F667EFF9D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A2AC5E-508C-4B4F-BE20-11732D8E8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9B008E-88C5-5142-A78C-E82F71D4E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8E3D-4249-8C4A-A2AC-DAD384BFA5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19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7A6CA5-71AB-5A4C-BAF4-06C3F4D51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DB660C-D3BB-7744-8991-05BCF077B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C5552D-BFE7-874C-9458-DFBAC5F12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8E12-AA6E-AA4A-B55A-226F667EFF9D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043CC-6D83-F34B-AB02-7C41779E9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8BBB23-0E5F-DD45-8CC5-52EEC16F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8E3D-4249-8C4A-A2AC-DAD384BFA5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619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C9F2B2-94CF-864E-B012-A7E6AB287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A51550-6020-0549-A838-F3A09ED57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2F5A366-7E82-8046-A249-40DDD191A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52EF6BF-7EC6-7141-9C8B-196AA34D4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8E12-AA6E-AA4A-B55A-226F667EFF9D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A1D36C-3999-844D-A4A6-A02FDD1E1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A7EE37-3D96-9C4D-89B1-ECBA44F61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8E3D-4249-8C4A-A2AC-DAD384BFA5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681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360695-ECBA-414A-BDF5-96C46FF42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FC2DEC-8077-2C4F-A67A-79139EEF6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622074-3E0E-394C-BB71-105ED6222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E83F333-9322-6046-8CC2-230610C670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6FAE11B-95AB-2842-B3FE-3B40E522DF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519D3DA-0F48-F848-A933-B6382A584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8E12-AA6E-AA4A-B55A-226F667EFF9D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41607B4-92C7-F444-9952-46B3ED4F7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A3BBA77-4333-314A-A124-5E0BAEE58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8E3D-4249-8C4A-A2AC-DAD384BFA5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40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936AF3-995C-734F-9CEC-548EA85F8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7EBE24E-C863-EF46-A96F-831FDA07A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8E12-AA6E-AA4A-B55A-226F667EFF9D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E500934-CDF9-7F44-A421-55C6AAC3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AE75B56-D656-4F4A-B768-510D1557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8E3D-4249-8C4A-A2AC-DAD384BFA5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77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515B69A-C9E5-E24E-BC71-25C689AF1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8E12-AA6E-AA4A-B55A-226F667EFF9D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A78E733-791C-A444-8119-CC6509E7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69DBB85-6981-B546-B50F-86AC7289F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8E3D-4249-8C4A-A2AC-DAD384BFA5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88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AEF711-EAE2-464B-BCAC-04D6193C7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E62F4D-6004-C44D-B018-F9288EA81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7C2B80-5170-0346-AC07-7F8187B2B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3C6E9A-7E75-3744-8619-6D0F7B5E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8E12-AA6E-AA4A-B55A-226F667EFF9D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E30EF6-AAD2-9F40-9623-46C073B0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52BF5B-6FEC-704A-8671-E33D93C7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8E3D-4249-8C4A-A2AC-DAD384BFA5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33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65E3A6-31C5-CF43-935C-3B33AFBF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970515A-5820-CA4B-8486-C83947AE87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5F37FB-336D-6B40-841A-68BE0799B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674A2C-2737-B947-8A90-9D79DB9C6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8E12-AA6E-AA4A-B55A-226F667EFF9D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33FBFE-178D-A34E-B3F0-0A2D16A29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D4E16B-7475-6A49-9D4B-8C8B6A1CA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8E3D-4249-8C4A-A2AC-DAD384BFA5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53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F7A0527-DD43-2144-8956-32266F72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7AC9AF-A73B-A646-8ADD-E50FA9FA1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A01A31-3BDF-404C-9E8B-10D6C00BC2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B8E12-AA6E-AA4A-B55A-226F667EFF9D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1562CF-13A4-6E4B-9307-A63EEB0D5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EAD8BF-74F5-E440-8570-8B040E5D8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58E3D-4249-8C4A-A2AC-DAD384BFA5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03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67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73CC48B-8138-A3A0-CEAF-245F649AE7D9}"/>
              </a:ext>
            </a:extLst>
          </p:cNvPr>
          <p:cNvSpPr txBox="1">
            <a:spLocks/>
          </p:cNvSpPr>
          <p:nvPr/>
        </p:nvSpPr>
        <p:spPr>
          <a:xfrm>
            <a:off x="1279743" y="1529894"/>
            <a:ext cx="7038608" cy="48906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 defTabSz="914026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lang="en-US" sz="3600" b="1" i="1" u="none" kern="1200" spc="0" baseline="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defTabSz="742642">
              <a:lnSpc>
                <a:spcPts val="3088"/>
              </a:lnSpc>
              <a:defRPr/>
            </a:pPr>
            <a:r>
              <a:rPr lang="en-US" sz="3467" dirty="0">
                <a:solidFill>
                  <a:srgbClr val="133C8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 Title &gt;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FF2AB28-A174-6BF4-6706-AC9A1C468486}"/>
              </a:ext>
            </a:extLst>
          </p:cNvPr>
          <p:cNvSpPr txBox="1">
            <a:spLocks/>
          </p:cNvSpPr>
          <p:nvPr/>
        </p:nvSpPr>
        <p:spPr>
          <a:xfrm>
            <a:off x="1279743" y="2082139"/>
            <a:ext cx="7038607" cy="576819"/>
          </a:xfrm>
          <a:prstGeom prst="rect">
            <a:avLst/>
          </a:prstGeom>
        </p:spPr>
        <p:txBody>
          <a:bodyPr>
            <a:normAutofit/>
          </a:bodyPr>
          <a:lstStyle>
            <a:lvl1pPr marL="27432" indent="0" algn="l" defTabSz="914026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457200" indent="0" algn="ctr" defTabSz="914026" rtl="0" eaLnBrk="1" latinLnBrk="0" hangingPunct="1">
              <a:spcBef>
                <a:spcPct val="20000"/>
              </a:spcBef>
              <a:buFontTx/>
              <a:buNone/>
              <a:defRPr sz="7997" b="1" i="1" u="none" kern="1200" spc="0" baseline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026" rtl="0" eaLnBrk="1" latinLnBrk="0" hangingPunct="1">
              <a:spcBef>
                <a:spcPct val="20000"/>
              </a:spcBef>
              <a:buFontTx/>
              <a:buNone/>
              <a:defRPr sz="2400" b="1" i="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026" rtl="0" eaLnBrk="1" latinLnBrk="0" hangingPunct="1">
              <a:spcBef>
                <a:spcPct val="20000"/>
              </a:spcBef>
              <a:buFontTx/>
              <a:buNone/>
              <a:defRPr sz="1100" b="0" i="0" kern="1200" spc="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026" rtl="0" eaLnBrk="1" latinLnBrk="0" hangingPunct="1">
              <a:spcBef>
                <a:spcPct val="20000"/>
              </a:spcBef>
              <a:buFontTx/>
              <a:buNone/>
              <a:defRPr kumimoji="0" lang="en-US" sz="1401" b="0" i="1" u="none" strike="noStrike" kern="1200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02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02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02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02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89" defTabSz="742642">
              <a:defRPr/>
            </a:pPr>
            <a:r>
              <a:rPr lang="en-US" sz="1517" dirty="0">
                <a:solidFill>
                  <a:srgbClr val="133C8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 Sub-title &gt;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7AA5148-1526-5F17-271E-E61F55C429E6}"/>
              </a:ext>
            </a:extLst>
          </p:cNvPr>
          <p:cNvSpPr txBox="1">
            <a:spLocks/>
          </p:cNvSpPr>
          <p:nvPr/>
        </p:nvSpPr>
        <p:spPr>
          <a:xfrm>
            <a:off x="3457539" y="3931794"/>
            <a:ext cx="7747929" cy="534497"/>
          </a:xfrm>
          <a:prstGeom prst="rect">
            <a:avLst/>
          </a:prstGeom>
        </p:spPr>
        <p:txBody>
          <a:bodyPr/>
          <a:lstStyle>
            <a:lvl1pPr marL="27432" indent="0" algn="l" defTabSz="914026" rtl="0" eaLnBrk="1" latinLnBrk="0" hangingPunct="1">
              <a:spcBef>
                <a:spcPct val="20000"/>
              </a:spcBef>
              <a:buFontTx/>
              <a:buNone/>
              <a:defRPr sz="1500" kern="1200">
                <a:solidFill>
                  <a:srgbClr val="595959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274320" indent="0" algn="l" defTabSz="914026" rtl="0" eaLnBrk="1" latinLnBrk="0" hangingPunct="1">
              <a:spcBef>
                <a:spcPct val="20000"/>
              </a:spcBef>
              <a:buFontTx/>
              <a:buNone/>
              <a:defRPr sz="7997" b="1" i="1" u="none" kern="1200" spc="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548640" indent="0" algn="l" defTabSz="914026" rtl="0" eaLnBrk="1" latinLnBrk="0" hangingPunct="1">
              <a:spcBef>
                <a:spcPct val="20000"/>
              </a:spcBef>
              <a:buFontTx/>
              <a:buNone/>
              <a:defRPr sz="2400" b="1" i="0" u="sng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22960" indent="0" algn="l" defTabSz="914026" rtl="0" eaLnBrk="1" latinLnBrk="0" hangingPunct="1">
              <a:spcBef>
                <a:spcPct val="20000"/>
              </a:spcBef>
              <a:buFontTx/>
              <a:buNone/>
              <a:defRPr sz="1100" b="0" i="0" kern="1200" spc="3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097280" indent="0" algn="l" defTabSz="914026" rtl="0" eaLnBrk="1" latinLnBrk="0" hangingPunct="1">
              <a:spcBef>
                <a:spcPct val="20000"/>
              </a:spcBef>
              <a:buFontTx/>
              <a:buNone/>
              <a:defRPr kumimoji="0" lang="en-US" sz="1401" b="0" i="1" u="none" strike="noStrike" kern="1200" cap="none" spc="0" normalizeH="0" baseline="0">
                <a:ln>
                  <a:noFill/>
                </a:ln>
                <a:solidFill>
                  <a:srgbClr val="857E79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 marL="2513569" indent="-228508" algn="l" defTabSz="9140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583" indent="-228508" algn="l" defTabSz="9140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597" indent="-228508" algn="l" defTabSz="9140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10" indent="-228508" algn="l" defTabSz="9140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89" algn="r" defTabSz="742642">
              <a:defRPr/>
            </a:pPr>
            <a:r>
              <a:rPr lang="en-US" sz="1400" b="1" dirty="0">
                <a:solidFill>
                  <a:srgbClr val="133C8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 Presenter &gt;</a:t>
            </a:r>
            <a:br>
              <a:rPr lang="en-US" sz="1400" dirty="0">
                <a:solidFill>
                  <a:srgbClr val="133C8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dirty="0">
                <a:solidFill>
                  <a:srgbClr val="133C8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 Title of presenter &gt;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EA0F3E1-184F-3561-1271-F037685D5FEB}"/>
              </a:ext>
            </a:extLst>
          </p:cNvPr>
          <p:cNvSpPr txBox="1">
            <a:spLocks/>
          </p:cNvSpPr>
          <p:nvPr/>
        </p:nvSpPr>
        <p:spPr>
          <a:xfrm>
            <a:off x="3457538" y="4728170"/>
            <a:ext cx="7747929" cy="368510"/>
          </a:xfrm>
          <a:prstGeom prst="rect">
            <a:avLst/>
          </a:prstGeom>
        </p:spPr>
        <p:txBody>
          <a:bodyPr/>
          <a:lstStyle>
            <a:lvl1pPr marL="27432" indent="0" algn="l" defTabSz="914026" rtl="0" eaLnBrk="1" latinLnBrk="0" hangingPunct="1">
              <a:spcBef>
                <a:spcPct val="20000"/>
              </a:spcBef>
              <a:buFontTx/>
              <a:buNone/>
              <a:defRPr sz="1500" kern="1200">
                <a:solidFill>
                  <a:srgbClr val="595959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274320" indent="0" algn="l" defTabSz="914026" rtl="0" eaLnBrk="1" latinLnBrk="0" hangingPunct="1">
              <a:spcBef>
                <a:spcPct val="20000"/>
              </a:spcBef>
              <a:buFontTx/>
              <a:buNone/>
              <a:defRPr sz="7997" b="1" i="1" u="none" kern="1200" spc="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548640" indent="0" algn="l" defTabSz="914026" rtl="0" eaLnBrk="1" latinLnBrk="0" hangingPunct="1">
              <a:spcBef>
                <a:spcPct val="20000"/>
              </a:spcBef>
              <a:buFontTx/>
              <a:buNone/>
              <a:defRPr sz="2400" b="1" i="0" u="sng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22960" indent="0" algn="l" defTabSz="914026" rtl="0" eaLnBrk="1" latinLnBrk="0" hangingPunct="1">
              <a:spcBef>
                <a:spcPct val="20000"/>
              </a:spcBef>
              <a:buFontTx/>
              <a:buNone/>
              <a:defRPr sz="1100" b="0" i="0" kern="1200" spc="3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097280" indent="0" algn="l" defTabSz="914026" rtl="0" eaLnBrk="1" latinLnBrk="0" hangingPunct="1">
              <a:spcBef>
                <a:spcPct val="20000"/>
              </a:spcBef>
              <a:buFontTx/>
              <a:buNone/>
              <a:defRPr kumimoji="0" lang="en-US" sz="1401" b="0" i="1" u="none" strike="noStrike" kern="1200" cap="none" spc="0" normalizeH="0" baseline="0">
                <a:ln>
                  <a:noFill/>
                </a:ln>
                <a:solidFill>
                  <a:srgbClr val="857E79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 marL="2513569" indent="-228508" algn="l" defTabSz="9140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583" indent="-228508" algn="l" defTabSz="9140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597" indent="-228508" algn="l" defTabSz="9140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10" indent="-228508" algn="l" defTabSz="9140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89" algn="r" defTabSz="742642">
              <a:defRPr/>
            </a:pPr>
            <a:r>
              <a:rPr lang="en-US" sz="1400" dirty="0">
                <a:solidFill>
                  <a:srgbClr val="133C8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 Date &gt;</a:t>
            </a:r>
          </a:p>
        </p:txBody>
      </p:sp>
    </p:spTree>
    <p:extLst>
      <p:ext uri="{BB962C8B-B14F-4D97-AF65-F5344CB8AC3E}">
        <p14:creationId xmlns:p14="http://schemas.microsoft.com/office/powerpoint/2010/main" val="1986063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F6B5214-5757-7683-20B7-A83CF02E507D}"/>
              </a:ext>
            </a:extLst>
          </p:cNvPr>
          <p:cNvGrpSpPr/>
          <p:nvPr/>
        </p:nvGrpSpPr>
        <p:grpSpPr>
          <a:xfrm>
            <a:off x="1357782" y="2042108"/>
            <a:ext cx="5121671" cy="463393"/>
            <a:chOff x="1124220" y="2077214"/>
            <a:chExt cx="5548477" cy="502009"/>
          </a:xfrm>
        </p:grpSpPr>
        <p:sp>
          <p:nvSpPr>
            <p:cNvPr id="5" name="Rectangle 12">
              <a:extLst>
                <a:ext uri="{FF2B5EF4-FFF2-40B4-BE49-F238E27FC236}">
                  <a16:creationId xmlns:a16="http://schemas.microsoft.com/office/drawing/2014/main" id="{F860BC77-35FF-C7CD-8FB8-568CC3568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258" y="2093223"/>
              <a:ext cx="4981439" cy="486000"/>
            </a:xfrm>
            <a:prstGeom prst="rect">
              <a:avLst/>
            </a:prstGeom>
            <a:noFill/>
            <a:ln w="635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lIns="126609" tIns="49852" rIns="49852" bIns="49852" anchor="ctr"/>
            <a:lstStyle/>
            <a:p>
              <a:pPr defTabSz="633068">
                <a:spcAft>
                  <a:spcPct val="50000"/>
                </a:spcAft>
              </a:pPr>
              <a:r>
                <a:rPr lang="en-US" sz="1662" dirty="0">
                  <a:solidFill>
                    <a:schemeClr val="bg1"/>
                  </a:solidFill>
                  <a:highlight>
                    <a:srgbClr val="1E3480"/>
                  </a:highlight>
                  <a:latin typeface="Segoe UI" panose="020B0502040204020203" pitchFamily="34" charset="0"/>
                  <a:cs typeface="Segoe UI" panose="020B0502040204020203" pitchFamily="34" charset="0"/>
                </a:rPr>
                <a:t>&lt; Content &gt;</a:t>
              </a: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E4878D08-261F-1F78-E69D-CB4B58395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220" y="2077214"/>
              <a:ext cx="486000" cy="486000"/>
            </a:xfrm>
            <a:prstGeom prst="rect">
              <a:avLst/>
            </a:prstGeom>
            <a:solidFill>
              <a:srgbClr val="133C8B"/>
            </a:solidFill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5F5F5F"/>
              </a:outerShdw>
            </a:effectLst>
          </p:spPr>
          <p:txBody>
            <a:bodyPr wrap="none" lIns="62308" tIns="32400" rIns="62308" bIns="32400" anchor="ctr"/>
            <a:lstStyle/>
            <a:p>
              <a:pPr algn="ctr" defTabSz="633068">
                <a:spcBef>
                  <a:spcPct val="0"/>
                </a:spcBef>
                <a:defRPr/>
              </a:pPr>
              <a:r>
                <a:rPr lang="en-US" altLang="ko-KR" sz="1662" b="1" dirty="0">
                  <a:solidFill>
                    <a:schemeClr val="bg1"/>
                  </a:solidFill>
                  <a:highlight>
                    <a:srgbClr val="1E3480"/>
                  </a:highlight>
                  <a:latin typeface="Segoe UI" panose="020B0502040204020203" pitchFamily="34" charset="0"/>
                  <a:ea typeface="돋움체" pitchFamily="49" charset="-127"/>
                  <a:cs typeface="Segoe UI" panose="020B0502040204020203" pitchFamily="34" charset="0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CA2396-149D-112B-09B1-92D219CC9047}"/>
              </a:ext>
            </a:extLst>
          </p:cNvPr>
          <p:cNvGrpSpPr/>
          <p:nvPr/>
        </p:nvGrpSpPr>
        <p:grpSpPr>
          <a:xfrm>
            <a:off x="1357782" y="2636302"/>
            <a:ext cx="5121671" cy="457113"/>
            <a:chOff x="1124220" y="2720924"/>
            <a:chExt cx="5548477" cy="495206"/>
          </a:xfrm>
        </p:grpSpPr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75BA308B-FC81-C381-41FE-324DDDD6D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258" y="2730130"/>
              <a:ext cx="4981439" cy="486000"/>
            </a:xfrm>
            <a:prstGeom prst="rect">
              <a:avLst/>
            </a:prstGeom>
            <a:noFill/>
            <a:ln w="635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lIns="126609" tIns="49852" rIns="49852" bIns="49852" anchor="ctr"/>
            <a:lstStyle/>
            <a:p>
              <a:pPr defTabSz="633068">
                <a:spcAft>
                  <a:spcPct val="50000"/>
                </a:spcAft>
              </a:pPr>
              <a:r>
                <a:rPr lang="en-US" sz="1662" dirty="0">
                  <a:solidFill>
                    <a:schemeClr val="bg1"/>
                  </a:solidFill>
                  <a:highlight>
                    <a:srgbClr val="1E3480"/>
                  </a:highlight>
                  <a:latin typeface="Segoe UI" panose="020B0502040204020203" pitchFamily="34" charset="0"/>
                  <a:cs typeface="Segoe UI" panose="020B0502040204020203" pitchFamily="34" charset="0"/>
                </a:rPr>
                <a:t>&lt; Content &gt;</a:t>
              </a:r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91433E30-F90B-E851-713F-DFB4A1750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220" y="2720924"/>
              <a:ext cx="486000" cy="486000"/>
            </a:xfrm>
            <a:prstGeom prst="rect">
              <a:avLst/>
            </a:prstGeom>
            <a:solidFill>
              <a:srgbClr val="133C8B"/>
            </a:solidFill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5F5F5F"/>
              </a:outerShdw>
            </a:effectLst>
          </p:spPr>
          <p:txBody>
            <a:bodyPr wrap="none" lIns="62308" tIns="32400" rIns="62308" bIns="32400" anchor="ctr"/>
            <a:lstStyle/>
            <a:p>
              <a:pPr algn="ctr" defTabSz="633068">
                <a:spcBef>
                  <a:spcPct val="0"/>
                </a:spcBef>
                <a:defRPr/>
              </a:pPr>
              <a:r>
                <a:rPr lang="en-US" altLang="ko-KR" sz="1662" b="1" dirty="0">
                  <a:solidFill>
                    <a:schemeClr val="bg1"/>
                  </a:solidFill>
                  <a:highlight>
                    <a:srgbClr val="1E3480"/>
                  </a:highlight>
                  <a:latin typeface="Segoe UI" panose="020B0502040204020203" pitchFamily="34" charset="0"/>
                  <a:ea typeface="돋움체" pitchFamily="49" charset="-127"/>
                  <a:cs typeface="Segoe UI" panose="020B0502040204020203" pitchFamily="34" charset="0"/>
                </a:rPr>
                <a:t>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B37D24-2189-711E-B13E-945CA165D5B4}"/>
              </a:ext>
            </a:extLst>
          </p:cNvPr>
          <p:cNvGrpSpPr/>
          <p:nvPr/>
        </p:nvGrpSpPr>
        <p:grpSpPr>
          <a:xfrm>
            <a:off x="1357782" y="3238993"/>
            <a:ext cx="5121671" cy="457113"/>
            <a:chOff x="1124220" y="3373840"/>
            <a:chExt cx="5548477" cy="495206"/>
          </a:xfrm>
        </p:grpSpPr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69B6A9AB-D8C6-AB2B-816E-1F00CF414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258" y="3383046"/>
              <a:ext cx="4981439" cy="486000"/>
            </a:xfrm>
            <a:prstGeom prst="rect">
              <a:avLst/>
            </a:prstGeom>
            <a:noFill/>
            <a:ln w="635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lIns="126609" tIns="49852" rIns="49852" bIns="49852" anchor="ctr"/>
            <a:lstStyle/>
            <a:p>
              <a:pPr defTabSz="633068">
                <a:spcAft>
                  <a:spcPct val="50000"/>
                </a:spcAft>
              </a:pPr>
              <a:r>
                <a:rPr lang="en-US" sz="1662" dirty="0">
                  <a:solidFill>
                    <a:schemeClr val="bg1"/>
                  </a:solidFill>
                  <a:highlight>
                    <a:srgbClr val="1E3480"/>
                  </a:highlight>
                  <a:latin typeface="Segoe UI" panose="020B0502040204020203" pitchFamily="34" charset="0"/>
                  <a:cs typeface="Segoe UI" panose="020B0502040204020203" pitchFamily="34" charset="0"/>
                </a:rPr>
                <a:t>&lt; Content &gt;</a:t>
              </a:r>
            </a:p>
          </p:txBody>
        </p:sp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024E7FF3-1F19-72A9-9887-6BD3AA9CA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220" y="3373840"/>
              <a:ext cx="486000" cy="486000"/>
            </a:xfrm>
            <a:prstGeom prst="rect">
              <a:avLst/>
            </a:prstGeom>
            <a:solidFill>
              <a:srgbClr val="133C8B"/>
            </a:solidFill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5F5F5F"/>
              </a:outerShdw>
            </a:effectLst>
          </p:spPr>
          <p:txBody>
            <a:bodyPr wrap="none" lIns="62308" tIns="32400" rIns="62308" bIns="32400" anchor="ctr"/>
            <a:lstStyle/>
            <a:p>
              <a:pPr algn="ctr" defTabSz="633068">
                <a:spcBef>
                  <a:spcPct val="0"/>
                </a:spcBef>
                <a:defRPr/>
              </a:pPr>
              <a:r>
                <a:rPr lang="en-US" altLang="ko-KR" sz="1662" b="1" dirty="0">
                  <a:solidFill>
                    <a:schemeClr val="bg1"/>
                  </a:solidFill>
                  <a:highlight>
                    <a:srgbClr val="1E3480"/>
                  </a:highlight>
                  <a:latin typeface="Segoe UI" panose="020B0502040204020203" pitchFamily="34" charset="0"/>
                  <a:ea typeface="돋움체" pitchFamily="49" charset="-127"/>
                  <a:cs typeface="Segoe UI" panose="020B0502040204020203" pitchFamily="34" charset="0"/>
                </a:rPr>
                <a:t>3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6F9481E-D068-CDB6-D3E4-517EFA4E6B96}"/>
              </a:ext>
            </a:extLst>
          </p:cNvPr>
          <p:cNvGrpSpPr/>
          <p:nvPr/>
        </p:nvGrpSpPr>
        <p:grpSpPr>
          <a:xfrm>
            <a:off x="1357782" y="3833187"/>
            <a:ext cx="5121671" cy="457113"/>
            <a:chOff x="1124220" y="4017550"/>
            <a:chExt cx="5548477" cy="495206"/>
          </a:xfrm>
        </p:grpSpPr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728C29D6-A6AB-7F7B-ED58-E4DE7B2A8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258" y="4026756"/>
              <a:ext cx="4981439" cy="486000"/>
            </a:xfrm>
            <a:prstGeom prst="rect">
              <a:avLst/>
            </a:prstGeom>
            <a:noFill/>
            <a:ln w="635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lIns="126609" tIns="49852" rIns="49852" bIns="49852" anchor="ctr"/>
            <a:lstStyle/>
            <a:p>
              <a:pPr defTabSz="633068">
                <a:spcAft>
                  <a:spcPct val="50000"/>
                </a:spcAft>
              </a:pPr>
              <a:r>
                <a:rPr lang="en-US" sz="1662" dirty="0">
                  <a:solidFill>
                    <a:schemeClr val="bg1"/>
                  </a:solidFill>
                  <a:highlight>
                    <a:srgbClr val="1E3480"/>
                  </a:highlight>
                  <a:latin typeface="Segoe UI" panose="020B0502040204020203" pitchFamily="34" charset="0"/>
                  <a:cs typeface="Segoe UI" panose="020B0502040204020203" pitchFamily="34" charset="0"/>
                </a:rPr>
                <a:t>&lt; Content &gt;</a:t>
              </a:r>
            </a:p>
          </p:txBody>
        </p:sp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C14B5089-A613-AB9C-FA1B-33D583293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220" y="4017550"/>
              <a:ext cx="486000" cy="486000"/>
            </a:xfrm>
            <a:prstGeom prst="rect">
              <a:avLst/>
            </a:prstGeom>
            <a:solidFill>
              <a:srgbClr val="133C8B"/>
            </a:solidFill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5F5F5F"/>
              </a:outerShdw>
            </a:effectLst>
          </p:spPr>
          <p:txBody>
            <a:bodyPr wrap="none" lIns="62308" tIns="32400" rIns="62308" bIns="32400" anchor="ctr"/>
            <a:lstStyle/>
            <a:p>
              <a:pPr algn="ctr" defTabSz="633068">
                <a:spcBef>
                  <a:spcPct val="0"/>
                </a:spcBef>
                <a:defRPr/>
              </a:pPr>
              <a:r>
                <a:rPr lang="en-US" altLang="ko-KR" sz="1662" b="1" dirty="0">
                  <a:solidFill>
                    <a:schemeClr val="bg1"/>
                  </a:solidFill>
                  <a:highlight>
                    <a:srgbClr val="1E3480"/>
                  </a:highlight>
                  <a:latin typeface="Segoe UI" panose="020B0502040204020203" pitchFamily="34" charset="0"/>
                  <a:ea typeface="돋움체" pitchFamily="49" charset="-127"/>
                  <a:cs typeface="Segoe UI" panose="020B0502040204020203" pitchFamily="34" charset="0"/>
                </a:rPr>
                <a:t>4</a:t>
              </a:r>
            </a:p>
          </p:txBody>
        </p:sp>
      </p:grpSp>
      <p:sp>
        <p:nvSpPr>
          <p:cNvPr id="16" name="Titel 2">
            <a:extLst>
              <a:ext uri="{FF2B5EF4-FFF2-40B4-BE49-F238E27FC236}">
                <a16:creationId xmlns:a16="http://schemas.microsoft.com/office/drawing/2014/main" id="{D415DEA2-F0B8-6DC7-8125-83D7C0714C00}"/>
              </a:ext>
            </a:extLst>
          </p:cNvPr>
          <p:cNvSpPr txBox="1">
            <a:spLocks/>
          </p:cNvSpPr>
          <p:nvPr/>
        </p:nvSpPr>
        <p:spPr>
          <a:xfrm>
            <a:off x="897153" y="1097115"/>
            <a:ext cx="7280031" cy="5070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rgbClr val="133C8B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de-CH" sz="2100" b="1" dirty="0">
                <a:solidFill>
                  <a:schemeClr val="bg1"/>
                </a:solidFill>
                <a:highlight>
                  <a:srgbClr val="1E348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Table of Content</a:t>
            </a:r>
          </a:p>
        </p:txBody>
      </p:sp>
    </p:spTree>
    <p:extLst>
      <p:ext uri="{BB962C8B-B14F-4D97-AF65-F5344CB8AC3E}">
        <p14:creationId xmlns:p14="http://schemas.microsoft.com/office/powerpoint/2010/main" val="3581403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4179D5-16CA-B496-CFD7-CC1B4F972197}"/>
              </a:ext>
            </a:extLst>
          </p:cNvPr>
          <p:cNvSpPr txBox="1"/>
          <p:nvPr/>
        </p:nvSpPr>
        <p:spPr>
          <a:xfrm>
            <a:off x="1073898" y="1978128"/>
            <a:ext cx="2586303" cy="347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33068">
              <a:spcAft>
                <a:spcPct val="50000"/>
              </a:spcAft>
            </a:pPr>
            <a:r>
              <a:rPr lang="en-US" sz="1662" b="1" dirty="0">
                <a:solidFill>
                  <a:srgbClr val="133C8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 Content 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2F7FEC-7A87-2039-2C0F-353D09E9EE56}"/>
              </a:ext>
            </a:extLst>
          </p:cNvPr>
          <p:cNvSpPr txBox="1"/>
          <p:nvPr/>
        </p:nvSpPr>
        <p:spPr>
          <a:xfrm>
            <a:off x="1073898" y="2438613"/>
            <a:ext cx="5121672" cy="347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33068">
              <a:spcAft>
                <a:spcPct val="50000"/>
              </a:spcAft>
            </a:pPr>
            <a:r>
              <a:rPr lang="en-US" sz="1662" dirty="0">
                <a:solidFill>
                  <a:srgbClr val="133C8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 Content &gt;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6DF5D9-45FC-C8E6-6A28-E4319A9AD382}"/>
              </a:ext>
            </a:extLst>
          </p:cNvPr>
          <p:cNvGrpSpPr/>
          <p:nvPr/>
        </p:nvGrpSpPr>
        <p:grpSpPr>
          <a:xfrm>
            <a:off x="1073898" y="1158816"/>
            <a:ext cx="8495298" cy="463393"/>
            <a:chOff x="534402" y="516306"/>
            <a:chExt cx="8495298" cy="463393"/>
          </a:xfrm>
        </p:grpSpPr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6B604EDB-974D-4CB9-3ADF-CA4E75B66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822" y="531084"/>
              <a:ext cx="7971878" cy="448615"/>
            </a:xfrm>
            <a:prstGeom prst="rect">
              <a:avLst/>
            </a:prstGeom>
            <a:noFill/>
            <a:ln w="635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lIns="126609" tIns="49852" rIns="49852" bIns="49852" anchor="ctr"/>
            <a:lstStyle/>
            <a:p>
              <a:pPr defTabSz="633068">
                <a:spcAft>
                  <a:spcPct val="50000"/>
                </a:spcAft>
              </a:pPr>
              <a:r>
                <a:rPr lang="en-US" sz="2400" b="1" dirty="0">
                  <a:solidFill>
                    <a:srgbClr val="133C8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&lt; Content &gt;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E49315-B676-FE58-E3D5-7AF69098A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402" y="516306"/>
              <a:ext cx="448615" cy="448615"/>
            </a:xfrm>
            <a:prstGeom prst="rect">
              <a:avLst/>
            </a:prstGeom>
            <a:solidFill>
              <a:srgbClr val="133C8B"/>
            </a:solidFill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5F5F5F"/>
              </a:outerShdw>
            </a:effectLst>
          </p:spPr>
          <p:txBody>
            <a:bodyPr wrap="none" lIns="62308" tIns="32400" rIns="62308" bIns="32400" anchor="ctr"/>
            <a:lstStyle/>
            <a:p>
              <a:pPr algn="ctr" defTabSz="633068">
                <a:spcBef>
                  <a:spcPct val="0"/>
                </a:spcBef>
                <a:defRPr/>
              </a:pPr>
              <a:r>
                <a:rPr lang="en-US" altLang="ko-KR" sz="1662" b="1" dirty="0">
                  <a:solidFill>
                    <a:srgbClr val="FFFFFF"/>
                  </a:solidFill>
                  <a:latin typeface="Segoe UI" panose="020B0502040204020203" pitchFamily="34" charset="0"/>
                  <a:ea typeface="돋움체" pitchFamily="49" charset="-127"/>
                  <a:cs typeface="Segoe UI" panose="020B0502040204020203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3776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0ED132-4A50-F594-FCA4-045A72F907BE}"/>
              </a:ext>
            </a:extLst>
          </p:cNvPr>
          <p:cNvSpPr txBox="1"/>
          <p:nvPr/>
        </p:nvSpPr>
        <p:spPr>
          <a:xfrm>
            <a:off x="1008858" y="1969997"/>
            <a:ext cx="2586303" cy="347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33068">
              <a:spcAft>
                <a:spcPct val="50000"/>
              </a:spcAft>
            </a:pPr>
            <a:r>
              <a:rPr lang="en-US" sz="1662" b="1" dirty="0">
                <a:solidFill>
                  <a:srgbClr val="133C8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 Content 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816D8E-7B10-E1E6-A61C-54F88A63F00D}"/>
              </a:ext>
            </a:extLst>
          </p:cNvPr>
          <p:cNvSpPr txBox="1"/>
          <p:nvPr/>
        </p:nvSpPr>
        <p:spPr>
          <a:xfrm>
            <a:off x="1008858" y="2430482"/>
            <a:ext cx="5121672" cy="347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33068">
              <a:spcAft>
                <a:spcPct val="50000"/>
              </a:spcAft>
            </a:pPr>
            <a:r>
              <a:rPr lang="en-US" sz="1662" dirty="0">
                <a:solidFill>
                  <a:srgbClr val="133C8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 Content &gt;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499CD0-6C30-569B-9048-8793E14069C8}"/>
              </a:ext>
            </a:extLst>
          </p:cNvPr>
          <p:cNvGrpSpPr/>
          <p:nvPr/>
        </p:nvGrpSpPr>
        <p:grpSpPr>
          <a:xfrm>
            <a:off x="1008858" y="1150685"/>
            <a:ext cx="8495298" cy="463393"/>
            <a:chOff x="534402" y="516306"/>
            <a:chExt cx="8495298" cy="463393"/>
          </a:xfrm>
        </p:grpSpPr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E6D111B7-ED67-4D9A-4959-DD01EA304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822" y="531084"/>
              <a:ext cx="7971878" cy="448615"/>
            </a:xfrm>
            <a:prstGeom prst="rect">
              <a:avLst/>
            </a:prstGeom>
            <a:noFill/>
            <a:ln w="635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lIns="126609" tIns="49852" rIns="49852" bIns="49852" anchor="ctr"/>
            <a:lstStyle/>
            <a:p>
              <a:pPr defTabSz="633068">
                <a:spcAft>
                  <a:spcPct val="50000"/>
                </a:spcAft>
              </a:pPr>
              <a:r>
                <a:rPr lang="en-US" sz="2400" b="1" dirty="0">
                  <a:solidFill>
                    <a:srgbClr val="133C8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&lt; Content &gt;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61E670-84CB-38EF-A0EF-9932F4E54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402" y="516306"/>
              <a:ext cx="448615" cy="448615"/>
            </a:xfrm>
            <a:prstGeom prst="rect">
              <a:avLst/>
            </a:prstGeom>
            <a:solidFill>
              <a:srgbClr val="133C8B"/>
            </a:solidFill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5F5F5F"/>
              </a:outerShdw>
            </a:effectLst>
          </p:spPr>
          <p:txBody>
            <a:bodyPr wrap="none" lIns="62308" tIns="32400" rIns="62308" bIns="32400" anchor="ctr"/>
            <a:lstStyle/>
            <a:p>
              <a:pPr algn="ctr" defTabSz="633068">
                <a:spcBef>
                  <a:spcPct val="0"/>
                </a:spcBef>
                <a:defRPr/>
              </a:pPr>
              <a:r>
                <a:rPr lang="en-US" altLang="ko-KR" sz="1662" b="1" dirty="0">
                  <a:solidFill>
                    <a:srgbClr val="FFFFFF"/>
                  </a:solidFill>
                  <a:latin typeface="Segoe UI" panose="020B0502040204020203" pitchFamily="34" charset="0"/>
                  <a:ea typeface="돋움체" pitchFamily="49" charset="-127"/>
                  <a:cs typeface="Segoe UI" panose="020B0502040204020203" pitchFamily="34" charset="0"/>
                </a:rPr>
                <a:t>1</a:t>
              </a:r>
            </a:p>
          </p:txBody>
        </p:sp>
      </p:grpSp>
      <p:graphicFrame>
        <p:nvGraphicFramePr>
          <p:cNvPr id="9" name="Table 16">
            <a:extLst>
              <a:ext uri="{FF2B5EF4-FFF2-40B4-BE49-F238E27FC236}">
                <a16:creationId xmlns:a16="http://schemas.microsoft.com/office/drawing/2014/main" id="{9764D0A4-319B-E9B7-6261-425368B5D4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367910"/>
              </p:ext>
            </p:extLst>
          </p:nvPr>
        </p:nvGraphicFramePr>
        <p:xfrm>
          <a:off x="1092186" y="3010269"/>
          <a:ext cx="10008630" cy="2274966"/>
        </p:xfrm>
        <a:graphic>
          <a:graphicData uri="http://schemas.openxmlformats.org/drawingml/2006/table">
            <a:tbl>
              <a:tblPr firstRow="1" bandRow="1"/>
              <a:tblGrid>
                <a:gridCol w="2001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1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1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1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17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9161"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marR="0" lvl="0" indent="0" algn="ctr" defTabSz="9140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33C8B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&lt; Content &gt;</a:t>
                      </a: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86E7"/>
                      </a:solidFill>
                    </a:lnT>
                    <a:lnB w="12700" cmpd="sng">
                      <a:solidFill>
                        <a:srgbClr val="2D86E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marR="0" lvl="0" indent="0" algn="ctr" defTabSz="9140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33C8B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&lt; Content &gt;</a:t>
                      </a: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86E7"/>
                      </a:solidFill>
                    </a:lnT>
                    <a:lnB w="12700" cmpd="sng">
                      <a:solidFill>
                        <a:srgbClr val="2D86E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marR="0" lvl="0" indent="0" algn="ctr" defTabSz="9140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33C8B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&lt; Content &gt;</a:t>
                      </a: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86E7"/>
                      </a:solidFill>
                    </a:lnT>
                    <a:lnB w="12700" cmpd="sng">
                      <a:solidFill>
                        <a:srgbClr val="2D86E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marR="0" lvl="0" indent="0" algn="ctr" defTabSz="9140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33C8B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&lt; Content &gt;</a:t>
                      </a: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86E7"/>
                      </a:solidFill>
                    </a:lnT>
                    <a:lnB w="12700" cmpd="sng">
                      <a:solidFill>
                        <a:srgbClr val="2D86E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b="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marR="0" lvl="0" indent="0" algn="ctr" defTabSz="9140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33C8B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&lt; Content &gt;</a:t>
                      </a: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86E7"/>
                      </a:solidFill>
                    </a:lnT>
                    <a:lnB w="12700" cmpd="sng">
                      <a:solidFill>
                        <a:srgbClr val="2D86E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161"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marR="0" lvl="0" indent="0" algn="ctr" defTabSz="9140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33C8B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&lt; Content &gt;</a:t>
                      </a: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86E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6E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marR="0" lvl="0" indent="0" algn="ctr" defTabSz="9140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33C8B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&lt; Content &gt;</a:t>
                      </a: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86E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6E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marR="0" lvl="0" indent="0" algn="ctr" defTabSz="9140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33C8B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&lt; Content &gt;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33C8B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86E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6E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marR="0" lvl="0" indent="0" algn="ctr" defTabSz="9140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33C8B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&lt; Content &gt;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33C8B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86E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6E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marR="0" lvl="0" indent="0" algn="ctr" defTabSz="9140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33C8B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&lt; Content &gt;</a:t>
                      </a: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86E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6E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161"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algn="ctr" defTabSz="914026" rtl="0" eaLnBrk="1" latinLnBrk="0" hangingPunct="1"/>
                      <a:endParaRPr lang="en-US" sz="1600" kern="1200" dirty="0">
                        <a:solidFill>
                          <a:srgbClr val="133C8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algn="l" defTabSz="914026" rtl="0" eaLnBrk="1" latinLnBrk="0" hangingPunct="1"/>
                      <a:endParaRPr lang="en-US" sz="1600" kern="1200" dirty="0">
                        <a:solidFill>
                          <a:srgbClr val="133C8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algn="l" defTabSz="914026" rtl="0" eaLnBrk="1" latinLnBrk="0" hangingPunct="1"/>
                      <a:endParaRPr lang="en-US" sz="1600" kern="1200" dirty="0">
                        <a:solidFill>
                          <a:srgbClr val="133C8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marR="0" lvl="0" indent="0" algn="l" defTabSz="9140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rgbClr val="133C8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algn="l" defTabSz="914026" rtl="0" eaLnBrk="1" latinLnBrk="0" hangingPunct="1"/>
                      <a:endParaRPr lang="en-US" sz="1600" kern="1200" dirty="0">
                        <a:solidFill>
                          <a:srgbClr val="133C8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161"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algn="ctr" defTabSz="914026" rtl="0" eaLnBrk="1" latinLnBrk="0" hangingPunct="1"/>
                      <a:endParaRPr lang="en-US" sz="1600" kern="1200" dirty="0">
                        <a:solidFill>
                          <a:srgbClr val="133C8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6E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algn="ctr" defTabSz="914026" rtl="0" eaLnBrk="1" latinLnBrk="0" hangingPunct="1"/>
                      <a:endParaRPr lang="en-US" sz="1600" kern="1200">
                        <a:solidFill>
                          <a:srgbClr val="133C8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6E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algn="ctr" defTabSz="914026" rtl="0" eaLnBrk="1" latinLnBrk="0" hangingPunct="1"/>
                      <a:endParaRPr lang="en-US" sz="1600" kern="1200">
                        <a:solidFill>
                          <a:srgbClr val="133C8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6E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algn="ctr" defTabSz="914026" rtl="0" eaLnBrk="1" latinLnBrk="0" hangingPunct="1"/>
                      <a:endParaRPr lang="en-US" sz="1600" kern="1200" dirty="0">
                        <a:solidFill>
                          <a:srgbClr val="133C8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6E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algn="ctr" defTabSz="914026" rtl="0" eaLnBrk="1" latinLnBrk="0" hangingPunct="1"/>
                      <a:endParaRPr lang="en-US" sz="1600" kern="1200" dirty="0">
                        <a:solidFill>
                          <a:srgbClr val="133C8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6E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161">
                <a:tc>
                  <a:txBody>
                    <a:bodyPr/>
                    <a:lstStyle/>
                    <a:p>
                      <a:pPr marL="0" algn="ctr" defTabSz="914026" rtl="0" eaLnBrk="1" latinLnBrk="0" hangingPunct="1"/>
                      <a:endParaRPr lang="en-US" sz="1600" kern="1200" dirty="0">
                        <a:solidFill>
                          <a:srgbClr val="133C8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026" rtl="0" eaLnBrk="1" latinLnBrk="0" hangingPunct="1"/>
                      <a:endParaRPr lang="en-US" sz="1600" kern="1200" dirty="0">
                        <a:solidFill>
                          <a:srgbClr val="133C8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026" rtl="0" eaLnBrk="1" latinLnBrk="0" hangingPunct="1"/>
                      <a:endParaRPr lang="en-US" sz="1600" kern="1200">
                        <a:solidFill>
                          <a:srgbClr val="133C8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026" rtl="0" eaLnBrk="1" latinLnBrk="0" hangingPunct="1"/>
                      <a:endParaRPr lang="en-US" sz="1600" kern="1200" dirty="0">
                        <a:solidFill>
                          <a:srgbClr val="133C8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026" rtl="0" eaLnBrk="1" latinLnBrk="0" hangingPunct="1"/>
                      <a:endParaRPr lang="en-US" sz="1600" kern="1200" dirty="0">
                        <a:solidFill>
                          <a:srgbClr val="133C8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3733349"/>
                  </a:ext>
                </a:extLst>
              </a:tr>
              <a:tr h="379161"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algn="ctr" defTabSz="914026" rtl="0" eaLnBrk="1" latinLnBrk="0" hangingPunct="1"/>
                      <a:endParaRPr lang="en-US" sz="1600" kern="1200" dirty="0">
                        <a:solidFill>
                          <a:srgbClr val="133C8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2D86E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6E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algn="ctr" defTabSz="914026" rtl="0" eaLnBrk="1" latinLnBrk="0" hangingPunct="1"/>
                      <a:endParaRPr lang="en-US" sz="1600" kern="1200" dirty="0">
                        <a:solidFill>
                          <a:srgbClr val="133C8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2D86E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6E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algn="ctr" defTabSz="914026" rtl="0" eaLnBrk="1" latinLnBrk="0" hangingPunct="1"/>
                      <a:endParaRPr lang="en-US" sz="1600" kern="1200">
                        <a:solidFill>
                          <a:srgbClr val="133C8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2D86E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6E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algn="ctr" defTabSz="914026" rtl="0" eaLnBrk="1" latinLnBrk="0" hangingPunct="1"/>
                      <a:endParaRPr lang="en-US" sz="1600" kern="1200" dirty="0">
                        <a:solidFill>
                          <a:srgbClr val="133C8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2D86E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6E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1pPr>
                      <a:lvl2pPr marL="457014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2pPr>
                      <a:lvl3pPr marL="914026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3pPr>
                      <a:lvl4pPr marL="1371039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4pPr>
                      <a:lvl5pPr marL="182805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5pPr>
                      <a:lvl6pPr marL="228506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6pPr>
                      <a:lvl7pPr marL="2742077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7pPr>
                      <a:lvl8pPr marL="3199091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8pPr>
                      <a:lvl9pPr marL="3656103" algn="l" defTabSz="914026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Segoe"/>
                        </a:defRPr>
                      </a:lvl9pPr>
                    </a:lstStyle>
                    <a:p>
                      <a:pPr marL="0" algn="ctr" defTabSz="914026" rtl="0" eaLnBrk="1" latinLnBrk="0" hangingPunct="1"/>
                      <a:endParaRPr lang="en-US" sz="1600" kern="1200" dirty="0">
                        <a:solidFill>
                          <a:srgbClr val="133C8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4295" marR="74295" marT="37148" marB="37148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2D86E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86E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109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468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4179D5-16CA-B496-CFD7-CC1B4F972197}"/>
              </a:ext>
            </a:extLst>
          </p:cNvPr>
          <p:cNvSpPr txBox="1"/>
          <p:nvPr/>
        </p:nvSpPr>
        <p:spPr>
          <a:xfrm>
            <a:off x="1073898" y="1978128"/>
            <a:ext cx="2586303" cy="347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33068">
              <a:spcAft>
                <a:spcPct val="50000"/>
              </a:spcAft>
            </a:pPr>
            <a:r>
              <a:rPr lang="en-US" sz="1662" b="1" dirty="0">
                <a:solidFill>
                  <a:srgbClr val="133C8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 Content 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2F7FEC-7A87-2039-2C0F-353D09E9EE56}"/>
              </a:ext>
            </a:extLst>
          </p:cNvPr>
          <p:cNvSpPr txBox="1"/>
          <p:nvPr/>
        </p:nvSpPr>
        <p:spPr>
          <a:xfrm>
            <a:off x="1073898" y="2438613"/>
            <a:ext cx="5121672" cy="347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33068">
              <a:spcAft>
                <a:spcPct val="50000"/>
              </a:spcAft>
            </a:pPr>
            <a:r>
              <a:rPr lang="en-US" sz="1662" dirty="0">
                <a:solidFill>
                  <a:srgbClr val="133C8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 Content &gt;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6DF5D9-45FC-C8E6-6A28-E4319A9AD382}"/>
              </a:ext>
            </a:extLst>
          </p:cNvPr>
          <p:cNvGrpSpPr/>
          <p:nvPr/>
        </p:nvGrpSpPr>
        <p:grpSpPr>
          <a:xfrm>
            <a:off x="1073898" y="1158816"/>
            <a:ext cx="8495298" cy="463393"/>
            <a:chOff x="534402" y="516306"/>
            <a:chExt cx="8495298" cy="463393"/>
          </a:xfrm>
        </p:grpSpPr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6B604EDB-974D-4CB9-3ADF-CA4E75B66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822" y="531084"/>
              <a:ext cx="7971878" cy="448615"/>
            </a:xfrm>
            <a:prstGeom prst="rect">
              <a:avLst/>
            </a:prstGeom>
            <a:noFill/>
            <a:ln w="635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lIns="126609" tIns="49852" rIns="49852" bIns="49852" anchor="ctr"/>
            <a:lstStyle/>
            <a:p>
              <a:pPr defTabSz="633068">
                <a:spcAft>
                  <a:spcPct val="50000"/>
                </a:spcAft>
              </a:pPr>
              <a:r>
                <a:rPr lang="en-US" sz="2400" b="1" dirty="0">
                  <a:solidFill>
                    <a:srgbClr val="133C8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&lt; Content &gt;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E49315-B676-FE58-E3D5-7AF69098A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402" y="516306"/>
              <a:ext cx="448615" cy="448615"/>
            </a:xfrm>
            <a:prstGeom prst="rect">
              <a:avLst/>
            </a:prstGeom>
            <a:solidFill>
              <a:srgbClr val="133C8B"/>
            </a:solidFill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5F5F5F"/>
              </a:outerShdw>
            </a:effectLst>
          </p:spPr>
          <p:txBody>
            <a:bodyPr wrap="none" lIns="62308" tIns="32400" rIns="62308" bIns="32400" anchor="ctr"/>
            <a:lstStyle/>
            <a:p>
              <a:pPr algn="ctr" defTabSz="633068">
                <a:spcBef>
                  <a:spcPct val="0"/>
                </a:spcBef>
                <a:defRPr/>
              </a:pPr>
              <a:r>
                <a:rPr lang="en-US" altLang="ko-KR" sz="1662" b="1" dirty="0">
                  <a:solidFill>
                    <a:srgbClr val="FFFFFF"/>
                  </a:solidFill>
                  <a:latin typeface="Segoe UI" panose="020B0502040204020203" pitchFamily="34" charset="0"/>
                  <a:ea typeface="돋움체" pitchFamily="49" charset="-127"/>
                  <a:cs typeface="Segoe UI" panose="020B0502040204020203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4328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8167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c39f0fc-054c-4f4b-b4a3-7983f66e4874" xsi:nil="true"/>
    <lcf76f155ced4ddcb4097134ff3c332f xmlns="16c4d96e-206f-4709-a4dc-24704e0182d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F922C9D201C4EA3107C093E07EABC" ma:contentTypeVersion="16" ma:contentTypeDescription="Create a new document." ma:contentTypeScope="" ma:versionID="2dfe8a31676d16f6cdbc703aeaab7b82">
  <xsd:schema xmlns:xsd="http://www.w3.org/2001/XMLSchema" xmlns:xs="http://www.w3.org/2001/XMLSchema" xmlns:p="http://schemas.microsoft.com/office/2006/metadata/properties" xmlns:ns2="1c39f0fc-054c-4f4b-b4a3-7983f66e4874" xmlns:ns3="16c4d96e-206f-4709-a4dc-24704e0182db" targetNamespace="http://schemas.microsoft.com/office/2006/metadata/properties" ma:root="true" ma:fieldsID="abd94cbe43a2573bd7cf66c83afb934b" ns2:_="" ns3:_="">
    <xsd:import namespace="1c39f0fc-054c-4f4b-b4a3-7983f66e4874"/>
    <xsd:import namespace="16c4d96e-206f-4709-a4dc-24704e0182d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9f0fc-054c-4f4b-b4a3-7983f66e48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8d1d062-8130-4f6d-9ab5-a9a710a8ebb1}" ma:internalName="TaxCatchAll" ma:showField="CatchAllData" ma:web="1c39f0fc-054c-4f4b-b4a3-7983f66e48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4d96e-206f-4709-a4dc-24704e0182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c9901db-1bba-451d-96b4-ae9e59f870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1DA9B1-A6A4-4A49-B71A-39080D040CB4}">
  <ds:schemaRefs>
    <ds:schemaRef ds:uri="http://schemas.microsoft.com/office/2006/metadata/properties"/>
    <ds:schemaRef ds:uri="http://schemas.microsoft.com/office/infopath/2007/PartnerControls"/>
    <ds:schemaRef ds:uri="c70e7e78-2b98-4789-a7ff-0231e8d4954a"/>
    <ds:schemaRef ds:uri="e8ab9a0c-44b9-4e23-a2da-8425ea6c4c1d"/>
  </ds:schemaRefs>
</ds:datastoreItem>
</file>

<file path=customXml/itemProps2.xml><?xml version="1.0" encoding="utf-8"?>
<ds:datastoreItem xmlns:ds="http://schemas.openxmlformats.org/officeDocument/2006/customXml" ds:itemID="{960CF430-0F09-4915-A6E4-88AEAE70E4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0B8C4A-CAA0-4F73-AABE-7618C7CEDAB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Segoe UI</vt:lpstr>
      <vt:lpstr>Verdana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Roland Collin</dc:creator>
  <cp:lastModifiedBy>Yaozi Moreno</cp:lastModifiedBy>
  <cp:revision>3</cp:revision>
  <dcterms:created xsi:type="dcterms:W3CDTF">2023-03-07T16:50:04Z</dcterms:created>
  <dcterms:modified xsi:type="dcterms:W3CDTF">2023-05-22T07:36:01Z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0x0101006638E005F3D0ED49ABF3BD531879F9CC</vt:lpwstr>
  </property>
</Properties>
</file>