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667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Delannée" userId="79832d64-0679-4632-b6b1-fb0206dec703" providerId="ADAL" clId="{BB41D237-F5FE-483F-B376-202FD81CE9C8}"/>
    <pc:docChg chg="modSld">
      <pc:chgData name="Emma Delannée" userId="79832d64-0679-4632-b6b1-fb0206dec703" providerId="ADAL" clId="{BB41D237-F5FE-483F-B376-202FD81CE9C8}" dt="2019-05-07T15:32:38.091" v="55" actId="1076"/>
      <pc:docMkLst>
        <pc:docMk/>
      </pc:docMkLst>
      <pc:sldChg chg="addSp modSp">
        <pc:chgData name="Emma Delannée" userId="79832d64-0679-4632-b6b1-fb0206dec703" providerId="ADAL" clId="{BB41D237-F5FE-483F-B376-202FD81CE9C8}" dt="2019-05-07T15:32:38.091" v="55" actId="1076"/>
        <pc:sldMkLst>
          <pc:docMk/>
          <pc:sldMk cId="1967378686" sldId="256"/>
        </pc:sldMkLst>
        <pc:spChg chg="add mod">
          <ac:chgData name="Emma Delannée" userId="79832d64-0679-4632-b6b1-fb0206dec703" providerId="ADAL" clId="{BB41D237-F5FE-483F-B376-202FD81CE9C8}" dt="2019-05-07T15:32:38.091" v="55" actId="1076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  <pc:docChgLst>
    <pc:chgData name="Manuel Caroff" userId="9d83a9c1-30a8-48da-8f82-0a083dabeea1" providerId="ADAL" clId="{40EF7464-33DE-4016-B5FA-F002C5228D20}"/>
    <pc:docChg chg="custSel modSld">
      <pc:chgData name="Manuel Caroff" userId="9d83a9c1-30a8-48da-8f82-0a083dabeea1" providerId="ADAL" clId="{40EF7464-33DE-4016-B5FA-F002C5228D20}" dt="2020-04-23T08:52:01.051" v="303" actId="20577"/>
      <pc:docMkLst>
        <pc:docMk/>
      </pc:docMkLst>
      <pc:sldChg chg="modSp mod">
        <pc:chgData name="Manuel Caroff" userId="9d83a9c1-30a8-48da-8f82-0a083dabeea1" providerId="ADAL" clId="{40EF7464-33DE-4016-B5FA-F002C5228D20}" dt="2020-04-23T08:52:01.051" v="303" actId="20577"/>
        <pc:sldMkLst>
          <pc:docMk/>
          <pc:sldMk cId="1967378686" sldId="256"/>
        </pc:sldMkLst>
        <pc:spChg chg="mod">
          <ac:chgData name="Manuel Caroff" userId="9d83a9c1-30a8-48da-8f82-0a083dabeea1" providerId="ADAL" clId="{40EF7464-33DE-4016-B5FA-F002C5228D20}" dt="2020-04-23T08:52:01.051" v="303" actId="20577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  <pc:docChgLst>
    <pc:chgData name="Axelle Goareguer" userId="13a2191b-4ff6-4795-bb4d-ee5685d108cf" providerId="ADAL" clId="{4CEAE10E-BFAD-43F9-BAB4-AFFB41B48F90}"/>
    <pc:docChg chg="modSld">
      <pc:chgData name="Axelle Goareguer" userId="13a2191b-4ff6-4795-bb4d-ee5685d108cf" providerId="ADAL" clId="{4CEAE10E-BFAD-43F9-BAB4-AFFB41B48F90}" dt="2023-05-04T10:32:25.123" v="271" actId="20577"/>
      <pc:docMkLst>
        <pc:docMk/>
      </pc:docMkLst>
      <pc:sldChg chg="modSp mod">
        <pc:chgData name="Axelle Goareguer" userId="13a2191b-4ff6-4795-bb4d-ee5685d108cf" providerId="ADAL" clId="{4CEAE10E-BFAD-43F9-BAB4-AFFB41B48F90}" dt="2023-05-04T10:32:25.123" v="271" actId="20577"/>
        <pc:sldMkLst>
          <pc:docMk/>
          <pc:sldMk cId="1967378686" sldId="256"/>
        </pc:sldMkLst>
        <pc:spChg chg="mod">
          <ac:chgData name="Axelle Goareguer" userId="13a2191b-4ff6-4795-bb4d-ee5685d108cf" providerId="ADAL" clId="{4CEAE10E-BFAD-43F9-BAB4-AFFB41B48F90}" dt="2023-05-04T10:32:25.123" v="271" actId="20577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  <pc:docChgLst>
    <pc:chgData name="Manuel Caroff" userId="9d83a9c1-30a8-48da-8f82-0a083dabeea1" providerId="ADAL" clId="{58AD8F18-94E3-406D-8EAD-ED8B1FBDEF44}"/>
    <pc:docChg chg="custSel modSld">
      <pc:chgData name="Manuel Caroff" userId="9d83a9c1-30a8-48da-8f82-0a083dabeea1" providerId="ADAL" clId="{58AD8F18-94E3-406D-8EAD-ED8B1FBDEF44}" dt="2020-03-13T16:29:18.006" v="430" actId="12789"/>
      <pc:docMkLst>
        <pc:docMk/>
      </pc:docMkLst>
      <pc:sldChg chg="modSp mod">
        <pc:chgData name="Manuel Caroff" userId="9d83a9c1-30a8-48da-8f82-0a083dabeea1" providerId="ADAL" clId="{58AD8F18-94E3-406D-8EAD-ED8B1FBDEF44}" dt="2020-03-13T16:29:18.006" v="430" actId="12789"/>
        <pc:sldMkLst>
          <pc:docMk/>
          <pc:sldMk cId="1967378686" sldId="256"/>
        </pc:sldMkLst>
        <pc:spChg chg="mod">
          <ac:chgData name="Manuel Caroff" userId="9d83a9c1-30a8-48da-8f82-0a083dabeea1" providerId="ADAL" clId="{58AD8F18-94E3-406D-8EAD-ED8B1FBDEF44}" dt="2020-03-13T16:29:18.006" v="430" actId="12789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CEA53F-EEC2-4BEA-A222-293587D4B1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597F82-AA0D-4AAE-82F0-5CF7C0ADD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6255E0-C47A-4FC9-8145-6F73C64D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E76D11-3CDC-4F4C-94C9-5F48D7416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83C308-8B37-4A92-ADA0-E7B5AE4D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35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BCD2F4-DE81-4330-87D7-125766773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CB6E41-A66B-4E86-8609-D6961EB32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56EB53-AF56-49F6-AAA8-638126121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8D7FD0-E619-4465-BF94-D1DC4F73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4CBD5E-FF4A-4F67-8649-BCD66C13C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25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F462CBF-C421-4AB8-AA1D-0229A85AA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DED9E7-6199-4699-AF1E-2F3CABD93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5FD806-6764-4941-86EF-ABDB122C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A86F3F-9FC4-4AE8-909A-AF9A578EC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79CAB2-3FE5-4408-AB6C-1E619624B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25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F9E1B6-F3F5-474A-A629-576C39112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08E78F-33D1-4131-862A-E777E9732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7B9161-6BC5-404C-8693-769F48B79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AC81F4-C1D0-4E21-B06D-FAA6955F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0380FB-61D0-4EB9-A01E-94DF21E7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38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234C6-0166-4290-8E44-AA355909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277B6D-2283-46AC-916D-3295D3D85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C3315F-4FBD-4D6F-A0C9-0186F65FB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0B91F2-C190-4DE3-A7FA-89BE67B6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8D8218-C1F0-40FE-A8F0-FAA38E57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84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3830E-0861-42EE-94EB-5C0D765F8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0F58B5-7823-4203-B513-27C2B5D99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BCE3D6-4A52-429B-84AE-343C4DEBD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1D4153-EF9A-4BF9-B2C4-E2B4A31B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DBF4C3-CF31-45EE-974D-4A9B6D835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8419A3-8F46-473D-A23E-2D692C640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5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84DC39-6593-49AA-9887-46660C6D2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F013EC-BA1E-41DC-9AFF-6B1F2322D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C51A27-DC78-4B55-AD8E-420CE1712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0240653-6604-45ED-9593-9070BCA419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FE69A4C-3CDA-48E7-A4E3-C1C19DA4A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2645046-16E5-408F-87A6-5073FA3E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96DB65-8C6E-4E16-8DC5-70C3A2EFD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AA7275A-CB03-49E4-8F89-EAA2ABC1E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27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BA043B-A12A-4405-B9E0-FAE3066B0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001D7AF-10F9-40CB-B517-41A412AC3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CB3518-1D6E-485E-AB60-CC5AC782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8F9A1BC-01D2-4520-8132-D388C4077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92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2A19D86-E704-4226-9145-6C826C6DD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F3A511-81B5-4FE0-8AF1-42DE203F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451B3A-7A22-4392-BBBD-D4E78FA1F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41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E9E1DE-66D8-42EB-AA46-4AC8D17BE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F6EBE6-1E17-4C42-A2C3-029F4F23F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2FA3A2-AD77-4EE7-84D3-E9B51327A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78BC04-175B-4FB5-BA6E-19B7F72C9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DD6B9A-0752-4B69-A7A6-76C24E5F7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9DEF37-C219-4AC8-A830-DA167265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49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EACD4E-C394-45D3-A8FE-B33D26FBB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DEE1D39-6EC2-464E-8899-D4AE280E5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95F357-C9BC-49FD-8F15-4E945CE9E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3901DE-5204-4B3D-8F1B-3C0161056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4ADD1C-483A-4657-B9B6-AC01DE9F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594105-E748-4881-A5E4-DEFEEA76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1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9523EAA-5E40-4022-81E7-D5DB3C4D6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C3B84-BDBF-4E70-A53B-3304ABF6A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9E9F34-45B5-46B5-81A5-C8C60A65C6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4F900-D76E-4265-902C-27A796CC0B41}" type="datetimeFigureOut">
              <a:rPr lang="fr-FR" smtClean="0"/>
              <a:t>04/05/2023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AB2B22-B6E3-4DC3-90B8-4DA5217C1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217C35-73B6-46CE-8B8E-2BEEC5A7D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3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D8B496C-551B-4C99-9FBB-772236FB6CF8}"/>
              </a:ext>
            </a:extLst>
          </p:cNvPr>
          <p:cNvSpPr txBox="1"/>
          <p:nvPr/>
        </p:nvSpPr>
        <p:spPr>
          <a:xfrm>
            <a:off x="3581400" y="1905506"/>
            <a:ext cx="5029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FLASH TALKS PRESENTATION </a:t>
            </a:r>
            <a:r>
              <a:rPr lang="fr-FR" sz="1200" b="1" dirty="0" err="1"/>
              <a:t>preparation</a:t>
            </a:r>
            <a:endParaRPr lang="fr-FR" sz="1200" b="1" dirty="0"/>
          </a:p>
          <a:p>
            <a:endParaRPr lang="fr-FR" sz="1200" b="1" dirty="0"/>
          </a:p>
          <a:p>
            <a:r>
              <a:rPr lang="fr-FR" sz="1200" b="1" dirty="0">
                <a:solidFill>
                  <a:srgbClr val="FF0000"/>
                </a:solidFill>
              </a:rPr>
              <a:t>This </a:t>
            </a:r>
            <a:r>
              <a:rPr lang="fr-FR" sz="1200" b="1" dirty="0" err="1">
                <a:solidFill>
                  <a:srgbClr val="FF0000"/>
                </a:solidFill>
              </a:rPr>
              <a:t>is</a:t>
            </a:r>
            <a:r>
              <a:rPr lang="fr-FR" sz="1200" b="1" dirty="0">
                <a:solidFill>
                  <a:srgbClr val="FF0000"/>
                </a:solidFill>
              </a:rPr>
              <a:t> a </a:t>
            </a:r>
            <a:r>
              <a:rPr lang="fr-FR" sz="1200" b="1" dirty="0" err="1">
                <a:solidFill>
                  <a:srgbClr val="FF0000"/>
                </a:solidFill>
              </a:rPr>
              <a:t>landscape</a:t>
            </a:r>
            <a:r>
              <a:rPr lang="fr-FR" sz="1200" b="1" dirty="0">
                <a:solidFill>
                  <a:srgbClr val="FF0000"/>
                </a:solidFill>
              </a:rPr>
              <a:t> 16/9 </a:t>
            </a:r>
            <a:r>
              <a:rPr lang="fr-FR" sz="1200" b="1" dirty="0" err="1">
                <a:solidFill>
                  <a:srgbClr val="FF0000"/>
                </a:solidFill>
              </a:rPr>
              <a:t>template</a:t>
            </a:r>
            <a:r>
              <a:rPr lang="fr-FR" sz="1200" b="1" dirty="0">
                <a:solidFill>
                  <a:srgbClr val="FF0000"/>
                </a:solidFill>
              </a:rPr>
              <a:t> to use to </a:t>
            </a:r>
            <a:r>
              <a:rPr lang="fr-FR" sz="1200" b="1" dirty="0" err="1">
                <a:solidFill>
                  <a:srgbClr val="FF0000"/>
                </a:solidFill>
              </a:rPr>
              <a:t>prepare</a:t>
            </a:r>
            <a:r>
              <a:rPr lang="fr-FR" sz="1200" b="1" dirty="0">
                <a:solidFill>
                  <a:srgbClr val="FF0000"/>
                </a:solidFill>
              </a:rPr>
              <a:t> </a:t>
            </a:r>
            <a:r>
              <a:rPr lang="fr-FR" sz="1200" b="1" dirty="0" err="1">
                <a:solidFill>
                  <a:srgbClr val="FF0000"/>
                </a:solidFill>
              </a:rPr>
              <a:t>your</a:t>
            </a:r>
            <a:r>
              <a:rPr lang="fr-FR" sz="1200" b="1" dirty="0">
                <a:solidFill>
                  <a:srgbClr val="FF0000"/>
                </a:solidFill>
              </a:rPr>
              <a:t> Flash Talk </a:t>
            </a:r>
            <a:r>
              <a:rPr lang="fr-FR" sz="1200" b="1" dirty="0" err="1">
                <a:solidFill>
                  <a:srgbClr val="FF0000"/>
                </a:solidFill>
              </a:rPr>
              <a:t>presentation</a:t>
            </a:r>
            <a:r>
              <a:rPr lang="fr-FR" sz="1200" b="1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GB" sz="1200" dirty="0"/>
          </a:p>
          <a:p>
            <a:pPr algn="just"/>
            <a:r>
              <a:rPr lang="en-GB" sz="1200" dirty="0"/>
              <a:t>You can use the provided </a:t>
            </a:r>
            <a:r>
              <a:rPr lang="en-GB" sz="1200" dirty="0" err="1"/>
              <a:t>Powerpoint</a:t>
            </a:r>
            <a:r>
              <a:rPr lang="en-GB" sz="1200" dirty="0"/>
              <a:t> template to create your content and then export it as </a:t>
            </a:r>
            <a:r>
              <a:rPr lang="en-GB" sz="1200" b="1" dirty="0">
                <a:solidFill>
                  <a:srgbClr val="FF0000"/>
                </a:solidFill>
              </a:rPr>
              <a:t>a single page PDF.</a:t>
            </a:r>
          </a:p>
          <a:p>
            <a:pPr algn="just"/>
            <a:endParaRPr lang="en-GB" sz="1200" dirty="0"/>
          </a:p>
          <a:p>
            <a:pPr algn="just"/>
            <a:endParaRPr lang="en-GB" sz="1200" dirty="0"/>
          </a:p>
          <a:p>
            <a:pPr algn="just"/>
            <a:endParaRPr lang="en-GB" sz="1200" dirty="0"/>
          </a:p>
          <a:p>
            <a:pPr algn="ctr"/>
            <a:r>
              <a:rPr lang="en-GB" sz="1200" b="1" dirty="0"/>
              <a:t>How to know that my Flash Talk will be readable ?</a:t>
            </a:r>
          </a:p>
          <a:p>
            <a:pPr algn="just"/>
            <a:endParaRPr lang="en-GB" sz="1200" dirty="0"/>
          </a:p>
          <a:p>
            <a:pPr algn="just"/>
            <a:r>
              <a:rPr lang="en-GB" sz="1200" dirty="0"/>
              <a:t>The Flash Talk interface will display exactly what you can see here/now.</a:t>
            </a:r>
          </a:p>
          <a:p>
            <a:pPr algn="just"/>
            <a:endParaRPr lang="en-GB" sz="1200" dirty="0"/>
          </a:p>
          <a:p>
            <a:pPr algn="just"/>
            <a:r>
              <a:rPr lang="en-GB" sz="1200" dirty="0"/>
              <a:t>After uploading your PDF, you will be able to select interactive zones on your Flash Talk directly on the upload </a:t>
            </a:r>
            <a:r>
              <a:rPr lang="en-GB" sz="1200" dirty="0" err="1"/>
              <a:t>plateform</a:t>
            </a:r>
            <a:r>
              <a:rPr lang="en-GB" sz="1200" dirty="0"/>
              <a:t>. During your presentation at EAACI Annual Congress 2023, you will be able to zoom in directly onto </a:t>
            </a:r>
            <a:r>
              <a:rPr lang="en-GB" sz="1200"/>
              <a:t>these zones.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673786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F922C9D201C4EA3107C093E07EABC" ma:contentTypeVersion="16" ma:contentTypeDescription="Crée un document." ma:contentTypeScope="" ma:versionID="9523b0364ee8ebe212be0cbb4aaea631">
  <xsd:schema xmlns:xsd="http://www.w3.org/2001/XMLSchema" xmlns:xs="http://www.w3.org/2001/XMLSchema" xmlns:p="http://schemas.microsoft.com/office/2006/metadata/properties" xmlns:ns2="1c39f0fc-054c-4f4b-b4a3-7983f66e4874" xmlns:ns3="16c4d96e-206f-4709-a4dc-24704e0182db" targetNamespace="http://schemas.microsoft.com/office/2006/metadata/properties" ma:root="true" ma:fieldsID="5b87c3c75e9c794d096d5b4b8048d3ef" ns2:_="" ns3:_="">
    <xsd:import namespace="1c39f0fc-054c-4f4b-b4a3-7983f66e4874"/>
    <xsd:import namespace="16c4d96e-206f-4709-a4dc-24704e0182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9f0fc-054c-4f4b-b4a3-7983f66e48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d1d062-8130-4f6d-9ab5-a9a710a8ebb1}" ma:internalName="TaxCatchAll" ma:showField="CatchAllData" ma:web="1c39f0fc-054c-4f4b-b4a3-7983f66e48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4d96e-206f-4709-a4dc-24704e018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ac9901db-1bba-451d-96b4-ae9e59f870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39f0fc-054c-4f4b-b4a3-7983f66e4874" xsi:nil="true"/>
    <lcf76f155ced4ddcb4097134ff3c332f xmlns="16c4d96e-206f-4709-a4dc-24704e0182d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5895E5-070D-4C79-B032-299E408815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39f0fc-054c-4f4b-b4a3-7983f66e4874"/>
    <ds:schemaRef ds:uri="16c4d96e-206f-4709-a4dc-24704e018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4A314F-1034-4653-9697-1070184121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6FD361-D486-474B-8712-2E1ABB5B9D2D}">
  <ds:schemaRefs>
    <ds:schemaRef ds:uri="http://schemas.microsoft.com/office/2006/metadata/properties"/>
    <ds:schemaRef ds:uri="http://schemas.microsoft.com/office/infopath/2007/PartnerControls"/>
    <ds:schemaRef ds:uri="1c39f0fc-054c-4f4b-b4a3-7983f66e4874"/>
    <ds:schemaRef ds:uri="16c4d96e-206f-4709-a4dc-24704e0182d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 Delannée</dc:creator>
  <cp:lastModifiedBy>Axelle Goareguer</cp:lastModifiedBy>
  <cp:revision>1</cp:revision>
  <dcterms:created xsi:type="dcterms:W3CDTF">2019-05-03T15:24:32Z</dcterms:created>
  <dcterms:modified xsi:type="dcterms:W3CDTF">2023-05-04T10:32:30Z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0x010100299F922C9D201C4EA3107C093E07EABC</vt:lpwstr>
  </property>
  <property fmtid="{D5CDD505-2E9C-101B-9397-08002B2CF9AE}" pid="3" name="MediaServiceImageTags">
    <vt:lpwstr/>
  </property>
</Properties>
</file>