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A4B824-BE87-9042-98BC-719C11BC44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425939-9B12-8044-9810-365206CD0C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89C152-6CEA-A441-BFD9-C02D24117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1DB2CA-28C0-C34B-B9FF-AC6B137B9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6E7A31-D609-E640-B8F1-4133D835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2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432EF2-7E15-6241-9F95-8E56324B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6D3C0E-5369-9A45-B9A4-91F27EA54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E18270-31AC-B543-A334-E03175325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B8E2E2-E081-F349-89A3-FDC7C705D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50E210-D735-B64E-BEAE-B75CFAC09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96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E7FB8C1-A2BD-9F4B-BC07-03BB8729D1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D47B37-5A15-A544-A5DE-40EA6443AD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9267ED-0E87-9F4B-B9B7-8980647A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A64BFF-617F-474B-A332-6D9F515D3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3BB9D5-4F56-CE4F-ABE2-514C46AAA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97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FE4167-A7F7-F14B-8914-29ACC8F68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020527-D4E2-E74E-9B09-04936F0C2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CD064-81CF-084D-828E-EA104BB06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A2AC5E-508C-4B4F-BE20-11732D8E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9B008E-88C5-5142-A78C-E82F71D4E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19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7A6CA5-71AB-5A4C-BAF4-06C3F4D5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DB660C-D3BB-7744-8991-05BCF077B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C5552D-BFE7-874C-9458-DFBAC5F1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A043CC-6D83-F34B-AB02-7C41779E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8BBB23-0E5F-DD45-8CC5-52EEC16FC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61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9F2B2-94CF-864E-B012-A7E6AB287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A51550-6020-0549-A838-F3A09ED57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F5A366-7E82-8046-A249-40DDD191A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2EF6BF-7EC6-7141-9C8B-196AA34D4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A1D36C-3999-844D-A4A6-A02FDD1E1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A7EE37-3D96-9C4D-89B1-ECBA44F6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68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360695-ECBA-414A-BDF5-96C46FF4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FC2DEC-8077-2C4F-A67A-79139EEF6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F622074-3E0E-394C-BB71-105ED6222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83F333-9322-6046-8CC2-230610C670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6FAE11B-95AB-2842-B3FE-3B40E522DF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519D3DA-0F48-F848-A933-B6382A58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1607B4-92C7-F444-9952-46B3ED4F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A3BBA77-4333-314A-A124-5E0BAEE58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40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936AF3-995C-734F-9CEC-548EA85F8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EBE24E-C863-EF46-A96F-831FDA07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E500934-CDF9-7F44-A421-55C6AAC3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AE75B56-D656-4F4A-B768-510D15571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77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515B69A-C9E5-E24E-BC71-25C689AF1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78E733-791C-A444-8119-CC6509E73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69DBB85-6981-B546-B50F-86AC7289F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88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AEF711-EAE2-464B-BCAC-04D6193C7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62F4D-6004-C44D-B018-F9288EA81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7C2B80-5170-0346-AC07-7F8187B2B3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3C6E9A-7E75-3744-8619-6D0F7B5E6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E30EF6-AAD2-9F40-9623-46C073B00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52BF5B-6FEC-704A-8671-E33D93C77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33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65E3A6-31C5-CF43-935C-3B33AFBF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970515A-5820-CA4B-8486-C83947AE87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95F37FB-336D-6B40-841A-68BE0799B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674A2C-2737-B947-8A90-9D79DB9C6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33FBFE-178D-A34E-B3F0-0A2D16A2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D4E16B-7475-6A49-9D4B-8C8B6A1CA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5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F7A0527-DD43-2144-8956-32266F725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7AC9AF-A73B-A646-8ADD-E50FA9FA1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A01A31-3BDF-404C-9E8B-10D6C00BC2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B8E12-AA6E-AA4A-B55A-226F667EFF9D}" type="datetimeFigureOut">
              <a:rPr lang="fr-FR" smtClean="0"/>
              <a:t>07/03/2023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1562CF-13A4-6E4B-9307-A63EEB0D5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EAD8BF-74F5-E440-8570-8B040E5D8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58E3D-4249-8C4A-A2AC-DAD384BFA5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03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675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B75DCF-3A31-314C-9FA1-3C3616D157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2CD7D9-9318-5246-8B15-3A2A073D73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0633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38E005F3D0ED49ABF3BD531879F9CC" ma:contentTypeVersion="16" ma:contentTypeDescription="Create a new document." ma:contentTypeScope="" ma:versionID="8671d50f76badd5d2463f0cca1b02ca2">
  <xsd:schema xmlns:xsd="http://www.w3.org/2001/XMLSchema" xmlns:xs="http://www.w3.org/2001/XMLSchema" xmlns:p="http://schemas.microsoft.com/office/2006/metadata/properties" xmlns:ns2="e8ab9a0c-44b9-4e23-a2da-8425ea6c4c1d" xmlns:ns3="c70e7e78-2b98-4789-a7ff-0231e8d4954a" targetNamespace="http://schemas.microsoft.com/office/2006/metadata/properties" ma:root="true" ma:fieldsID="9e749cd1b4fbeadf7141465b8a5e2b69" ns2:_="" ns3:_="">
    <xsd:import namespace="e8ab9a0c-44b9-4e23-a2da-8425ea6c4c1d"/>
    <xsd:import namespace="c70e7e78-2b98-4789-a7ff-0231e8d495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ab9a0c-44b9-4e23-a2da-8425ea6c4c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01b8dab-0eef-4597-a6c4-1f6a3335b9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7e78-2b98-4789-a7ff-0231e8d495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040fce7-5513-4d05-a889-b89c6c2616ca}" ma:internalName="TaxCatchAll" ma:showField="CatchAllData" ma:web="c70e7e78-2b98-4789-a7ff-0231e8d495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7e78-2b98-4789-a7ff-0231e8d4954a" xsi:nil="true"/>
    <lcf76f155ced4ddcb4097134ff3c332f xmlns="e8ab9a0c-44b9-4e23-a2da-8425ea6c4c1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8286D3E-6332-4E6D-BFD4-1290156E7FEF}"/>
</file>

<file path=customXml/itemProps2.xml><?xml version="1.0" encoding="utf-8"?>
<ds:datastoreItem xmlns:ds="http://schemas.openxmlformats.org/officeDocument/2006/customXml" ds:itemID="{22174F96-263A-4AC1-9A64-771F050EC401}"/>
</file>

<file path=customXml/itemProps3.xml><?xml version="1.0" encoding="utf-8"?>
<ds:datastoreItem xmlns:ds="http://schemas.openxmlformats.org/officeDocument/2006/customXml" ds:itemID="{4FA1AB52-9309-4624-B2DD-3BA403F53D90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Collin</dc:creator>
  <cp:lastModifiedBy>Roland Collin</cp:lastModifiedBy>
  <cp:revision>1</cp:revision>
  <dcterms:created xsi:type="dcterms:W3CDTF">2023-03-07T16:50:04Z</dcterms:created>
  <dcterms:modified xsi:type="dcterms:W3CDTF">2023-03-07T16:52:12Z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0x0101006638E005F3D0ED49ABF3BD531879F9CC</vt:lpwstr>
  </property>
</Properties>
</file>