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80FF94-0C7F-4036-946A-3179D4C9AC1D}" v="1" dt="2022-07-14T08:54:56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eus Graziano" userId="5d03c8a6-bef0-425b-88d8-07bfeeeff74e" providerId="ADAL" clId="{B9FFC6C2-F491-4A4D-92F4-B823DFC08804}"/>
    <pc:docChg chg="custSel modSld">
      <pc:chgData name="Matheus Graziano" userId="5d03c8a6-bef0-425b-88d8-07bfeeeff74e" providerId="ADAL" clId="{B9FFC6C2-F491-4A4D-92F4-B823DFC08804}" dt="2020-09-30T13:15:56.401" v="5" actId="14100"/>
      <pc:docMkLst>
        <pc:docMk/>
      </pc:docMkLst>
      <pc:sldChg chg="addSp delSp modSp">
        <pc:chgData name="Matheus Graziano" userId="5d03c8a6-bef0-425b-88d8-07bfeeeff74e" providerId="ADAL" clId="{B9FFC6C2-F491-4A4D-92F4-B823DFC08804}" dt="2020-09-30T13:15:56.401" v="5" actId="14100"/>
        <pc:sldMkLst>
          <pc:docMk/>
          <pc:sldMk cId="2920302117" sldId="256"/>
        </pc:sldMkLst>
        <pc:picChg chg="del">
          <ac:chgData name="Matheus Graziano" userId="5d03c8a6-bef0-425b-88d8-07bfeeeff74e" providerId="ADAL" clId="{B9FFC6C2-F491-4A4D-92F4-B823DFC08804}" dt="2020-09-30T13:15:44.346" v="0" actId="478"/>
          <ac:picMkLst>
            <pc:docMk/>
            <pc:sldMk cId="2920302117" sldId="256"/>
            <ac:picMk id="7" creationId="{976A20C4-C701-45A4-AB22-A43AAFF93983}"/>
          </ac:picMkLst>
        </pc:picChg>
        <pc:picChg chg="add mod">
          <ac:chgData name="Matheus Graziano" userId="5d03c8a6-bef0-425b-88d8-07bfeeeff74e" providerId="ADAL" clId="{B9FFC6C2-F491-4A4D-92F4-B823DFC08804}" dt="2020-09-30T13:15:56.401" v="5" actId="14100"/>
          <ac:picMkLst>
            <pc:docMk/>
            <pc:sldMk cId="2920302117" sldId="256"/>
            <ac:picMk id="9" creationId="{4C942E47-BBC0-4D2F-B742-F92E5B8F63FA}"/>
          </ac:picMkLst>
        </pc:picChg>
      </pc:sldChg>
    </pc:docChg>
  </pc:docChgLst>
  <pc:docChgLst>
    <pc:chgData name="Matheus Graziano" userId="5d03c8a6-bef0-425b-88d8-07bfeeeff74e" providerId="ADAL" clId="{775DEF69-FBEA-47F9-B51B-85F2108989DD}"/>
    <pc:docChg chg="custSel modSld">
      <pc:chgData name="Matheus Graziano" userId="5d03c8a6-bef0-425b-88d8-07bfeeeff74e" providerId="ADAL" clId="{775DEF69-FBEA-47F9-B51B-85F2108989DD}" dt="2021-06-29T15:31:48.927" v="3" actId="962"/>
      <pc:docMkLst>
        <pc:docMk/>
      </pc:docMkLst>
      <pc:sldChg chg="addSp delSp modSp mod">
        <pc:chgData name="Matheus Graziano" userId="5d03c8a6-bef0-425b-88d8-07bfeeeff74e" providerId="ADAL" clId="{775DEF69-FBEA-47F9-B51B-85F2108989DD}" dt="2021-06-29T15:31:48.927" v="3" actId="962"/>
        <pc:sldMkLst>
          <pc:docMk/>
          <pc:sldMk cId="2920302117" sldId="256"/>
        </pc:sldMkLst>
        <pc:picChg chg="del">
          <ac:chgData name="Matheus Graziano" userId="5d03c8a6-bef0-425b-88d8-07bfeeeff74e" providerId="ADAL" clId="{775DEF69-FBEA-47F9-B51B-85F2108989DD}" dt="2021-06-29T15:31:44.947" v="0" actId="478"/>
          <ac:picMkLst>
            <pc:docMk/>
            <pc:sldMk cId="2920302117" sldId="256"/>
            <ac:picMk id="3" creationId="{6B3E6E99-38CA-4FCE-8D77-735B847872A4}"/>
          </ac:picMkLst>
        </pc:picChg>
        <pc:picChg chg="add mod">
          <ac:chgData name="Matheus Graziano" userId="5d03c8a6-bef0-425b-88d8-07bfeeeff74e" providerId="ADAL" clId="{775DEF69-FBEA-47F9-B51B-85F2108989DD}" dt="2021-06-29T15:31:48.927" v="3" actId="962"/>
          <ac:picMkLst>
            <pc:docMk/>
            <pc:sldMk cId="2920302117" sldId="256"/>
            <ac:picMk id="4" creationId="{A996776E-3033-401E-ADC6-EFE9D970481E}"/>
          </ac:picMkLst>
        </pc:picChg>
      </pc:sldChg>
    </pc:docChg>
  </pc:docChgLst>
  <pc:docChgLst>
    <pc:chgData name="Matheus Graziano" userId="5d03c8a6-bef0-425b-88d8-07bfeeeff74e" providerId="ADAL" clId="{2B8A3800-D71C-4C01-ABB2-98349432B288}"/>
    <pc:docChg chg="custSel modSld">
      <pc:chgData name="Matheus Graziano" userId="5d03c8a6-bef0-425b-88d8-07bfeeeff74e" providerId="ADAL" clId="{2B8A3800-D71C-4C01-ABB2-98349432B288}" dt="2022-01-24T14:04:30.161" v="1"/>
      <pc:docMkLst>
        <pc:docMk/>
      </pc:docMkLst>
      <pc:sldChg chg="addSp delSp modSp mod">
        <pc:chgData name="Matheus Graziano" userId="5d03c8a6-bef0-425b-88d8-07bfeeeff74e" providerId="ADAL" clId="{2B8A3800-D71C-4C01-ABB2-98349432B288}" dt="2022-01-24T14:04:30.161" v="1"/>
        <pc:sldMkLst>
          <pc:docMk/>
          <pc:sldMk cId="2920302117" sldId="256"/>
        </pc:sldMkLst>
        <pc:picChg chg="add mod">
          <ac:chgData name="Matheus Graziano" userId="5d03c8a6-bef0-425b-88d8-07bfeeeff74e" providerId="ADAL" clId="{2B8A3800-D71C-4C01-ABB2-98349432B288}" dt="2022-01-24T14:04:30.161" v="1"/>
          <ac:picMkLst>
            <pc:docMk/>
            <pc:sldMk cId="2920302117" sldId="256"/>
            <ac:picMk id="3" creationId="{782A3EA1-ED5D-43A0-B3B2-A73BE811D822}"/>
          </ac:picMkLst>
        </pc:picChg>
        <pc:picChg chg="del">
          <ac:chgData name="Matheus Graziano" userId="5d03c8a6-bef0-425b-88d8-07bfeeeff74e" providerId="ADAL" clId="{2B8A3800-D71C-4C01-ABB2-98349432B288}" dt="2022-01-24T14:04:28.050" v="0" actId="478"/>
          <ac:picMkLst>
            <pc:docMk/>
            <pc:sldMk cId="2920302117" sldId="256"/>
            <ac:picMk id="4" creationId="{A996776E-3033-401E-ADC6-EFE9D970481E}"/>
          </ac:picMkLst>
        </pc:picChg>
      </pc:sldChg>
    </pc:docChg>
  </pc:docChgLst>
  <pc:docChgLst>
    <pc:chgData name="Matheus Graziano" userId="5d03c8a6-bef0-425b-88d8-07bfeeeff74e" providerId="ADAL" clId="{0780FF94-0C7F-4036-946A-3179D4C9AC1D}"/>
    <pc:docChg chg="custSel modSld">
      <pc:chgData name="Matheus Graziano" userId="5d03c8a6-bef0-425b-88d8-07bfeeeff74e" providerId="ADAL" clId="{0780FF94-0C7F-4036-946A-3179D4C9AC1D}" dt="2022-07-14T08:54:56.180" v="1"/>
      <pc:docMkLst>
        <pc:docMk/>
      </pc:docMkLst>
      <pc:sldChg chg="addSp delSp modSp mod">
        <pc:chgData name="Matheus Graziano" userId="5d03c8a6-bef0-425b-88d8-07bfeeeff74e" providerId="ADAL" clId="{0780FF94-0C7F-4036-946A-3179D4C9AC1D}" dt="2022-07-14T08:54:56.180" v="1"/>
        <pc:sldMkLst>
          <pc:docMk/>
          <pc:sldMk cId="2920302117" sldId="256"/>
        </pc:sldMkLst>
        <pc:picChg chg="del">
          <ac:chgData name="Matheus Graziano" userId="5d03c8a6-bef0-425b-88d8-07bfeeeff74e" providerId="ADAL" clId="{0780FF94-0C7F-4036-946A-3179D4C9AC1D}" dt="2022-07-14T08:54:52.734" v="0" actId="478"/>
          <ac:picMkLst>
            <pc:docMk/>
            <pc:sldMk cId="2920302117" sldId="256"/>
            <ac:picMk id="3" creationId="{BE87E17D-4C1B-4498-BF8A-000441445E14}"/>
          </ac:picMkLst>
        </pc:picChg>
        <pc:picChg chg="add mod">
          <ac:chgData name="Matheus Graziano" userId="5d03c8a6-bef0-425b-88d8-07bfeeeff74e" providerId="ADAL" clId="{0780FF94-0C7F-4036-946A-3179D4C9AC1D}" dt="2022-07-14T08:54:56.180" v="1"/>
          <ac:picMkLst>
            <pc:docMk/>
            <pc:sldMk cId="2920302117" sldId="256"/>
            <ac:picMk id="4" creationId="{45D2C8BA-624E-94A8-A645-CDD1DB043A4C}"/>
          </ac:picMkLst>
        </pc:picChg>
      </pc:sldChg>
    </pc:docChg>
  </pc:docChgLst>
  <pc:docChgLst>
    <pc:chgData name="Matheus Graziano" userId="5d03c8a6-bef0-425b-88d8-07bfeeeff74e" providerId="ADAL" clId="{6D54AAF5-8820-462B-A237-0F4F12DE29C6}"/>
    <pc:docChg chg="custSel modSld">
      <pc:chgData name="Matheus Graziano" userId="5d03c8a6-bef0-425b-88d8-07bfeeeff74e" providerId="ADAL" clId="{6D54AAF5-8820-462B-A237-0F4F12DE29C6}" dt="2022-04-26T12:50:27.366" v="2" actId="27614"/>
      <pc:docMkLst>
        <pc:docMk/>
      </pc:docMkLst>
      <pc:sldChg chg="addSp delSp modSp mod">
        <pc:chgData name="Matheus Graziano" userId="5d03c8a6-bef0-425b-88d8-07bfeeeff74e" providerId="ADAL" clId="{6D54AAF5-8820-462B-A237-0F4F12DE29C6}" dt="2022-04-26T12:50:27.366" v="2" actId="27614"/>
        <pc:sldMkLst>
          <pc:docMk/>
          <pc:sldMk cId="2920302117" sldId="256"/>
        </pc:sldMkLst>
        <pc:picChg chg="add mod">
          <ac:chgData name="Matheus Graziano" userId="5d03c8a6-bef0-425b-88d8-07bfeeeff74e" providerId="ADAL" clId="{6D54AAF5-8820-462B-A237-0F4F12DE29C6}" dt="2022-04-26T12:50:27.366" v="2" actId="27614"/>
          <ac:picMkLst>
            <pc:docMk/>
            <pc:sldMk cId="2920302117" sldId="256"/>
            <ac:picMk id="3" creationId="{BE87E17D-4C1B-4498-BF8A-000441445E14}"/>
          </ac:picMkLst>
        </pc:picChg>
        <pc:picChg chg="del">
          <ac:chgData name="Matheus Graziano" userId="5d03c8a6-bef0-425b-88d8-07bfeeeff74e" providerId="ADAL" clId="{6D54AAF5-8820-462B-A237-0F4F12DE29C6}" dt="2022-04-26T12:50:17.277" v="0" actId="478"/>
          <ac:picMkLst>
            <pc:docMk/>
            <pc:sldMk cId="2920302117" sldId="256"/>
            <ac:picMk id="4" creationId="{53FF2D80-F766-4EDB-8C7A-A54A5896939E}"/>
          </ac:picMkLst>
        </pc:picChg>
      </pc:sldChg>
    </pc:docChg>
  </pc:docChgLst>
  <pc:docChgLst>
    <pc:chgData name="Matheus Graziano" userId="5d03c8a6-bef0-425b-88d8-07bfeeeff74e" providerId="ADAL" clId="{0BE642CB-B482-4F41-9A61-08249852C7D4}"/>
    <pc:docChg chg="custSel modSld">
      <pc:chgData name="Matheus Graziano" userId="5d03c8a6-bef0-425b-88d8-07bfeeeff74e" providerId="ADAL" clId="{0BE642CB-B482-4F41-9A61-08249852C7D4}" dt="2022-02-24T15:07:23.490" v="7"/>
      <pc:docMkLst>
        <pc:docMk/>
      </pc:docMkLst>
      <pc:sldChg chg="addSp delSp modSp mod">
        <pc:chgData name="Matheus Graziano" userId="5d03c8a6-bef0-425b-88d8-07bfeeeff74e" providerId="ADAL" clId="{0BE642CB-B482-4F41-9A61-08249852C7D4}" dt="2022-02-24T15:07:23.490" v="7"/>
        <pc:sldMkLst>
          <pc:docMk/>
          <pc:sldMk cId="2920302117" sldId="256"/>
        </pc:sldMkLst>
        <pc:picChg chg="del">
          <ac:chgData name="Matheus Graziano" userId="5d03c8a6-bef0-425b-88d8-07bfeeeff74e" providerId="ADAL" clId="{0BE642CB-B482-4F41-9A61-08249852C7D4}" dt="2022-02-17T15:21:09.642" v="0" actId="478"/>
          <ac:picMkLst>
            <pc:docMk/>
            <pc:sldMk cId="2920302117" sldId="256"/>
            <ac:picMk id="3" creationId="{8BD3713C-55EB-4342-BB99-0BE75587BB76}"/>
          </ac:picMkLst>
        </pc:picChg>
        <pc:picChg chg="add del mod">
          <ac:chgData name="Matheus Graziano" userId="5d03c8a6-bef0-425b-88d8-07bfeeeff74e" providerId="ADAL" clId="{0BE642CB-B482-4F41-9A61-08249852C7D4}" dt="2022-02-24T15:07:19.059" v="6" actId="478"/>
          <ac:picMkLst>
            <pc:docMk/>
            <pc:sldMk cId="2920302117" sldId="256"/>
            <ac:picMk id="3" creationId="{C0BC7BDA-A1BA-461F-B219-B63AB7949AC9}"/>
          </ac:picMkLst>
        </pc:picChg>
        <pc:picChg chg="add del mod">
          <ac:chgData name="Matheus Graziano" userId="5d03c8a6-bef0-425b-88d8-07bfeeeff74e" providerId="ADAL" clId="{0BE642CB-B482-4F41-9A61-08249852C7D4}" dt="2022-02-24T15:04:12.389" v="4" actId="478"/>
          <ac:picMkLst>
            <pc:docMk/>
            <pc:sldMk cId="2920302117" sldId="256"/>
            <ac:picMk id="4" creationId="{39754D51-F74C-4F90-BBAE-7CFA345C0D02}"/>
          </ac:picMkLst>
        </pc:picChg>
        <pc:picChg chg="add mod">
          <ac:chgData name="Matheus Graziano" userId="5d03c8a6-bef0-425b-88d8-07bfeeeff74e" providerId="ADAL" clId="{0BE642CB-B482-4F41-9A61-08249852C7D4}" dt="2022-02-24T15:07:23.490" v="7"/>
          <ac:picMkLst>
            <pc:docMk/>
            <pc:sldMk cId="2920302117" sldId="256"/>
            <ac:picMk id="4" creationId="{53FF2D80-F766-4EDB-8C7A-A54A5896939E}"/>
          </ac:picMkLst>
        </pc:picChg>
      </pc:sldChg>
    </pc:docChg>
  </pc:docChgLst>
  <pc:docChgLst>
    <pc:chgData name="Matheus Graziano" userId="5d03c8a6-bef0-425b-88d8-07bfeeeff74e" providerId="ADAL" clId="{B297D310-0E9F-47F0-9FFB-CA598C0F9E36}"/>
    <pc:docChg chg="custSel modSld">
      <pc:chgData name="Matheus Graziano" userId="5d03c8a6-bef0-425b-88d8-07bfeeeff74e" providerId="ADAL" clId="{B297D310-0E9F-47F0-9FFB-CA598C0F9E36}" dt="2020-10-14T06:48:29.845" v="3" actId="962"/>
      <pc:docMkLst>
        <pc:docMk/>
      </pc:docMkLst>
      <pc:sldChg chg="addSp delSp modSp">
        <pc:chgData name="Matheus Graziano" userId="5d03c8a6-bef0-425b-88d8-07bfeeeff74e" providerId="ADAL" clId="{B297D310-0E9F-47F0-9FFB-CA598C0F9E36}" dt="2020-10-14T06:48:29.845" v="3" actId="962"/>
        <pc:sldMkLst>
          <pc:docMk/>
          <pc:sldMk cId="2920302117" sldId="256"/>
        </pc:sldMkLst>
        <pc:picChg chg="add mod">
          <ac:chgData name="Matheus Graziano" userId="5d03c8a6-bef0-425b-88d8-07bfeeeff74e" providerId="ADAL" clId="{B297D310-0E9F-47F0-9FFB-CA598C0F9E36}" dt="2020-10-14T06:48:29.845" v="3" actId="962"/>
          <ac:picMkLst>
            <pc:docMk/>
            <pc:sldMk cId="2920302117" sldId="256"/>
            <ac:picMk id="3" creationId="{6B3E6E99-38CA-4FCE-8D77-735B847872A4}"/>
          </ac:picMkLst>
        </pc:picChg>
        <pc:picChg chg="del">
          <ac:chgData name="Matheus Graziano" userId="5d03c8a6-bef0-425b-88d8-07bfeeeff74e" providerId="ADAL" clId="{B297D310-0E9F-47F0-9FFB-CA598C0F9E36}" dt="2020-10-14T06:48:26.690" v="0" actId="478"/>
          <ac:picMkLst>
            <pc:docMk/>
            <pc:sldMk cId="2920302117" sldId="256"/>
            <ac:picMk id="9" creationId="{4C942E47-BBC0-4D2F-B742-F92E5B8F63FA}"/>
          </ac:picMkLst>
        </pc:picChg>
      </pc:sldChg>
    </pc:docChg>
  </pc:docChgLst>
  <pc:docChgLst>
    <pc:chgData name="Matheus Graziano" userId="5d03c8a6-bef0-425b-88d8-07bfeeeff74e" providerId="ADAL" clId="{C6A5A8F7-DD14-4315-B705-C027F7C0C13E}"/>
    <pc:docChg chg="custSel modSld">
      <pc:chgData name="Matheus Graziano" userId="5d03c8a6-bef0-425b-88d8-07bfeeeff74e" providerId="ADAL" clId="{C6A5A8F7-DD14-4315-B705-C027F7C0C13E}" dt="2022-01-24T14:05:10.745" v="3" actId="962"/>
      <pc:docMkLst>
        <pc:docMk/>
      </pc:docMkLst>
      <pc:sldChg chg="addSp delSp modSp mod">
        <pc:chgData name="Matheus Graziano" userId="5d03c8a6-bef0-425b-88d8-07bfeeeff74e" providerId="ADAL" clId="{C6A5A8F7-DD14-4315-B705-C027F7C0C13E}" dt="2022-01-24T14:05:10.745" v="3" actId="962"/>
        <pc:sldMkLst>
          <pc:docMk/>
          <pc:sldMk cId="2920302117" sldId="256"/>
        </pc:sldMkLst>
        <pc:picChg chg="del">
          <ac:chgData name="Matheus Graziano" userId="5d03c8a6-bef0-425b-88d8-07bfeeeff74e" providerId="ADAL" clId="{C6A5A8F7-DD14-4315-B705-C027F7C0C13E}" dt="2022-01-24T14:05:04.839" v="0" actId="478"/>
          <ac:picMkLst>
            <pc:docMk/>
            <pc:sldMk cId="2920302117" sldId="256"/>
            <ac:picMk id="3" creationId="{782A3EA1-ED5D-43A0-B3B2-A73BE811D822}"/>
          </ac:picMkLst>
        </pc:picChg>
        <pc:picChg chg="add mod">
          <ac:chgData name="Matheus Graziano" userId="5d03c8a6-bef0-425b-88d8-07bfeeeff74e" providerId="ADAL" clId="{C6A5A8F7-DD14-4315-B705-C027F7C0C13E}" dt="2022-01-24T14:05:10.745" v="3" actId="962"/>
          <ac:picMkLst>
            <pc:docMk/>
            <pc:sldMk cId="2920302117" sldId="256"/>
            <ac:picMk id="4" creationId="{1E41DFFE-E072-44DC-B69A-4932ACE4267E}"/>
          </ac:picMkLst>
        </pc:picChg>
      </pc:sldChg>
    </pc:docChg>
  </pc:docChgLst>
  <pc:docChgLst>
    <pc:chgData name="Matheus Graziano" userId="5d03c8a6-bef0-425b-88d8-07bfeeeff74e" providerId="ADAL" clId="{498BB884-EDB7-466E-8679-4CE1DCD796D3}"/>
    <pc:docChg chg="custSel modSld">
      <pc:chgData name="Matheus Graziano" userId="5d03c8a6-bef0-425b-88d8-07bfeeeff74e" providerId="ADAL" clId="{498BB884-EDB7-466E-8679-4CE1DCD796D3}" dt="2022-01-27T15:35:33.757" v="1"/>
      <pc:docMkLst>
        <pc:docMk/>
      </pc:docMkLst>
      <pc:sldChg chg="addSp delSp modSp mod">
        <pc:chgData name="Matheus Graziano" userId="5d03c8a6-bef0-425b-88d8-07bfeeeff74e" providerId="ADAL" clId="{498BB884-EDB7-466E-8679-4CE1DCD796D3}" dt="2022-01-27T15:35:33.757" v="1"/>
        <pc:sldMkLst>
          <pc:docMk/>
          <pc:sldMk cId="2920302117" sldId="256"/>
        </pc:sldMkLst>
        <pc:picChg chg="add mod">
          <ac:chgData name="Matheus Graziano" userId="5d03c8a6-bef0-425b-88d8-07bfeeeff74e" providerId="ADAL" clId="{498BB884-EDB7-466E-8679-4CE1DCD796D3}" dt="2022-01-27T15:35:33.757" v="1"/>
          <ac:picMkLst>
            <pc:docMk/>
            <pc:sldMk cId="2920302117" sldId="256"/>
            <ac:picMk id="3" creationId="{8BD3713C-55EB-4342-BB99-0BE75587BB76}"/>
          </ac:picMkLst>
        </pc:picChg>
        <pc:picChg chg="del">
          <ac:chgData name="Matheus Graziano" userId="5d03c8a6-bef0-425b-88d8-07bfeeeff74e" providerId="ADAL" clId="{498BB884-EDB7-466E-8679-4CE1DCD796D3}" dt="2022-01-27T15:35:31.173" v="0" actId="478"/>
          <ac:picMkLst>
            <pc:docMk/>
            <pc:sldMk cId="2920302117" sldId="256"/>
            <ac:picMk id="4" creationId="{1E41DFFE-E072-44DC-B69A-4932ACE426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A1B5-6324-472E-8675-A1523F41D0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6DE103-6DDE-444C-B45E-266154466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D9AA8-5318-4D43-B1D1-8CE813F59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A1A26-9082-4A02-B8E8-A1E1CF1C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85958-2367-4AFE-88BE-DA9796FAA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27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41D0D-694B-4427-BD90-6086F1CFB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FDE42-7AE3-4264-9DB5-FB1160EC9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369CE-1D0B-4193-AE6E-1C02B1A68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09CC9-A2C8-4272-938E-BD706B6BB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EBF63-40B0-4979-A05F-1A053096D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8726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4500C7-DDE5-4322-ABD0-5CE1115A7E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B96274-D30F-4A62-B183-1E969B04D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3BCC6-7EB5-46E0-B12B-E0FC3C357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AB7A6-B8F4-4E2F-AD62-55A86C363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10BFF-5D1F-436B-A58D-F8198A9D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59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EEC9F-E3DA-4FE9-A5DC-21C27597C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75047-0E21-47C5-B0C7-E106A044E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BE343-3E1A-4EF0-B7DF-37F48325D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4D68D-8DC3-4FC1-A0F2-C42A83CC4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9246B-D3D1-4B3A-A61E-CEC6E38F8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6425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AC93F-1C3A-4DC3-A458-4D6FC8DC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DE508-5206-4C3F-8ABD-C8A8B9E35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6DE7F-3F4A-4DC7-A045-D76FB92B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74C12-B4CD-4DBE-B1CB-DA6D4A81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51B7F-ECFC-458F-A6C4-F910981CD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162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CAEEF-998B-4A0F-B9E5-2DC4C9D49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063A3-371B-4CBF-98C2-155FCD37D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76926-EF57-40E5-95A6-A7E35BA2F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3A524-165D-490E-BEFC-2C56CA962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825D4-A4D6-4166-80E9-EF715F555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822C2-30DE-49FF-B248-DAC977C4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2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EB2ED-3B67-4A8F-80C1-268E78B7A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AFF146-6D3B-4ACB-AB24-4A828A4AB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9FD9F-A0FD-4F48-9D7F-17C53808B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B8AEFE-632B-4211-B865-097EBC86CC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5D167E-8889-415B-BC77-69B644745F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2A80F7-3C2B-44FC-A0D5-FBFBF5A97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3C2041-703E-47DE-9934-7C1600743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D972EB-F37E-416F-85D2-23CA4FC33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182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2F23B-F7CE-48B6-936E-6E13A1097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238CE-70A6-433A-8D49-3BD501325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F9571-866B-46F3-BA22-93B9D37F2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7F9A29-1153-4943-BD9B-75DAC509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4645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ABFA36-C3C5-402B-B4B4-55287A61C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4AC841-BD55-43E0-BF64-738D6A76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26D16-DF3D-45F6-BD44-B839519D9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987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D001-DE55-4BC1-934C-FF6C78440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CAFB2-57F6-49B1-8FE7-4DF6B7296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30B1-AE52-41F7-9744-E1D969B64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87AF6-35EF-405C-864F-7D9A9134F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AB4E-BB8F-4AF8-A5E6-DCC7DC067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416B3-362B-4389-A526-6DFEB0D30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231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B47D7-8716-4B2D-B03D-A88BF3D09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3FEA92-09BD-4AC1-BBE5-09F33D053D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0E6E5A-CFB5-422E-AC04-50AEE2859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DCB0A-D21E-4133-ABDB-00D81F14A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56011B-0E4A-41A8-AD7B-A57AF7C89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510482-744F-4555-B064-8F577885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458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E046C2-CEC3-42AC-94E1-8379E96A2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05890-FE8F-4E9A-934B-3C4B0A682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BD75E-A153-499E-9467-D60B3A5E5B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54065-7EBA-4679-9B79-046361DCCF75}" type="datetimeFigureOut">
              <a:rPr lang="en-CH" smtClean="0"/>
              <a:t>14.7.2022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85129-CD4D-44B6-BEC7-DC452D24C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54601-AD1D-4CBC-B190-C211499E2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744CB-6B7C-4FA6-B0E4-9005B07344E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78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D2C8BA-624E-94A8-A645-CDD1DB043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0"/>
            <a:ext cx="121907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30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7e78-2b98-4789-a7ff-0231e8d4954a" xsi:nil="true"/>
    <lcf76f155ced4ddcb4097134ff3c332f xmlns="e8ab9a0c-44b9-4e23-a2da-8425ea6c4c1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638E005F3D0ED49ABF3BD531879F9CC" ma:contentTypeVersion="16" ma:contentTypeDescription="Ein neues Dokument erstellen." ma:contentTypeScope="" ma:versionID="9cc08a29c64a991d3001976e94544206">
  <xsd:schema xmlns:xsd="http://www.w3.org/2001/XMLSchema" xmlns:xs="http://www.w3.org/2001/XMLSchema" xmlns:p="http://schemas.microsoft.com/office/2006/metadata/properties" xmlns:ns2="e8ab9a0c-44b9-4e23-a2da-8425ea6c4c1d" xmlns:ns3="c70e7e78-2b98-4789-a7ff-0231e8d4954a" targetNamespace="http://schemas.microsoft.com/office/2006/metadata/properties" ma:root="true" ma:fieldsID="932551bb73c70f88d7ad9ba9e5529b4b" ns2:_="" ns3:_="">
    <xsd:import namespace="e8ab9a0c-44b9-4e23-a2da-8425ea6c4c1d"/>
    <xsd:import namespace="c70e7e78-2b98-4789-a7ff-0231e8d495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b9a0c-44b9-4e23-a2da-8425ea6c4c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401b8dab-0eef-4597-a6c4-1f6a3335b9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7e78-2b98-4789-a7ff-0231e8d495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040fce7-5513-4d05-a889-b89c6c2616ca}" ma:internalName="TaxCatchAll" ma:showField="CatchAllData" ma:web="c70e7e78-2b98-4789-a7ff-0231e8d495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D8D319-E236-441A-A246-D7C41C82E2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13B5D0-41CD-43E7-8F36-9EEC10504C09}">
  <ds:schemaRefs>
    <ds:schemaRef ds:uri="http://schemas.microsoft.com/office/2006/metadata/properties"/>
    <ds:schemaRef ds:uri="http://schemas.microsoft.com/office/infopath/2007/PartnerControls"/>
    <ds:schemaRef ds:uri="c70e7e78-2b98-4789-a7ff-0231e8d4954a"/>
    <ds:schemaRef ds:uri="e8ab9a0c-44b9-4e23-a2da-8425ea6c4c1d"/>
  </ds:schemaRefs>
</ds:datastoreItem>
</file>

<file path=customXml/itemProps3.xml><?xml version="1.0" encoding="utf-8"?>
<ds:datastoreItem xmlns:ds="http://schemas.openxmlformats.org/officeDocument/2006/customXml" ds:itemID="{1F1A2145-6537-4B86-B4B9-55D04DC425F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Graziano</dc:creator>
  <cp:lastModifiedBy>Matheus Graziano</cp:lastModifiedBy>
  <cp:revision>4</cp:revision>
  <dcterms:created xsi:type="dcterms:W3CDTF">2020-09-30T06:10:15Z</dcterms:created>
  <dcterms:modified xsi:type="dcterms:W3CDTF">2022-07-14T08:54:57Z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0x0101006638E005F3D0ED49ABF3BD531879F9CC</vt:lpwstr>
  </property>
  <property fmtid="{D5CDD505-2E9C-101B-9397-08002B2CF9AE}" pid="3" name="MediaServiceImageTags">
    <vt:lpwstr/>
  </property>
</Properties>
</file>